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  <p:sldMasterId id="2147484830" r:id="rId2"/>
  </p:sldMasterIdLst>
  <p:notesMasterIdLst>
    <p:notesMasterId r:id="rId96"/>
  </p:notesMasterIdLst>
  <p:sldIdLst>
    <p:sldId id="277" r:id="rId3"/>
    <p:sldId id="607" r:id="rId4"/>
    <p:sldId id="307" r:id="rId5"/>
    <p:sldId id="308" r:id="rId6"/>
    <p:sldId id="564" r:id="rId7"/>
    <p:sldId id="309" r:id="rId8"/>
    <p:sldId id="618" r:id="rId9"/>
    <p:sldId id="565" r:id="rId10"/>
    <p:sldId id="610" r:id="rId11"/>
    <p:sldId id="612" r:id="rId12"/>
    <p:sldId id="611" r:id="rId13"/>
    <p:sldId id="613" r:id="rId14"/>
    <p:sldId id="614" r:id="rId15"/>
    <p:sldId id="310" r:id="rId16"/>
    <p:sldId id="617" r:id="rId17"/>
    <p:sldId id="619" r:id="rId18"/>
    <p:sldId id="259" r:id="rId19"/>
    <p:sldId id="260" r:id="rId20"/>
    <p:sldId id="325" r:id="rId21"/>
    <p:sldId id="261" r:id="rId22"/>
    <p:sldId id="262" r:id="rId23"/>
    <p:sldId id="264" r:id="rId24"/>
    <p:sldId id="263" r:id="rId25"/>
    <p:sldId id="860" r:id="rId26"/>
    <p:sldId id="336" r:id="rId27"/>
    <p:sldId id="622" r:id="rId28"/>
    <p:sldId id="305" r:id="rId29"/>
    <p:sldId id="303" r:id="rId30"/>
    <p:sldId id="792" r:id="rId31"/>
    <p:sldId id="793" r:id="rId32"/>
    <p:sldId id="794" r:id="rId33"/>
    <p:sldId id="795" r:id="rId34"/>
    <p:sldId id="796" r:id="rId35"/>
    <p:sldId id="797" r:id="rId36"/>
    <p:sldId id="798" r:id="rId37"/>
    <p:sldId id="799" r:id="rId38"/>
    <p:sldId id="800" r:id="rId39"/>
    <p:sldId id="801" r:id="rId40"/>
    <p:sldId id="802" r:id="rId41"/>
    <p:sldId id="803" r:id="rId42"/>
    <p:sldId id="804" r:id="rId43"/>
    <p:sldId id="805" r:id="rId44"/>
    <p:sldId id="806" r:id="rId45"/>
    <p:sldId id="807" r:id="rId46"/>
    <p:sldId id="808" r:id="rId47"/>
    <p:sldId id="809" r:id="rId48"/>
    <p:sldId id="810" r:id="rId49"/>
    <p:sldId id="811" r:id="rId50"/>
    <p:sldId id="812" r:id="rId51"/>
    <p:sldId id="813" r:id="rId52"/>
    <p:sldId id="814" r:id="rId53"/>
    <p:sldId id="815" r:id="rId54"/>
    <p:sldId id="816" r:id="rId55"/>
    <p:sldId id="817" r:id="rId56"/>
    <p:sldId id="818" r:id="rId57"/>
    <p:sldId id="819" r:id="rId58"/>
    <p:sldId id="820" r:id="rId59"/>
    <p:sldId id="821" r:id="rId60"/>
    <p:sldId id="822" r:id="rId61"/>
    <p:sldId id="823" r:id="rId62"/>
    <p:sldId id="824" r:id="rId63"/>
    <p:sldId id="825" r:id="rId64"/>
    <p:sldId id="826" r:id="rId65"/>
    <p:sldId id="827" r:id="rId66"/>
    <p:sldId id="828" r:id="rId67"/>
    <p:sldId id="829" r:id="rId68"/>
    <p:sldId id="830" r:id="rId69"/>
    <p:sldId id="831" r:id="rId70"/>
    <p:sldId id="832" r:id="rId71"/>
    <p:sldId id="833" r:id="rId72"/>
    <p:sldId id="834" r:id="rId73"/>
    <p:sldId id="835" r:id="rId74"/>
    <p:sldId id="836" r:id="rId75"/>
    <p:sldId id="837" r:id="rId76"/>
    <p:sldId id="838" r:id="rId77"/>
    <p:sldId id="839" r:id="rId78"/>
    <p:sldId id="840" r:id="rId79"/>
    <p:sldId id="841" r:id="rId80"/>
    <p:sldId id="842" r:id="rId81"/>
    <p:sldId id="843" r:id="rId82"/>
    <p:sldId id="847" r:id="rId83"/>
    <p:sldId id="848" r:id="rId84"/>
    <p:sldId id="849" r:id="rId85"/>
    <p:sldId id="850" r:id="rId86"/>
    <p:sldId id="851" r:id="rId87"/>
    <p:sldId id="852" r:id="rId88"/>
    <p:sldId id="853" r:id="rId89"/>
    <p:sldId id="854" r:id="rId90"/>
    <p:sldId id="857" r:id="rId91"/>
    <p:sldId id="855" r:id="rId92"/>
    <p:sldId id="856" r:id="rId93"/>
    <p:sldId id="858" r:id="rId94"/>
    <p:sldId id="859" r:id="rId95"/>
  </p:sldIdLst>
  <p:sldSz cx="9144000" cy="6858000" type="screen4x3"/>
  <p:notesSz cx="6858000" cy="9144000"/>
  <p:defaultTextStyle>
    <a:defPPr>
      <a:defRPr lang="pt-BR"/>
    </a:defPPr>
    <a:lvl1pPr algn="l" rtl="0" eaLnBrk="0" fontAlgn="base" hangingPunct="0">
      <a:spcBef>
        <a:spcPct val="0"/>
      </a:spcBef>
      <a:spcAft>
        <a:spcPct val="0"/>
      </a:spcAft>
      <a:defRPr sz="2600" kern="1200">
        <a:solidFill>
          <a:schemeClr val="tx1"/>
        </a:solidFill>
        <a:latin typeface="Constantia" panose="02030602050306030303" pitchFamily="18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600" kern="1200">
        <a:solidFill>
          <a:schemeClr val="tx1"/>
        </a:solidFill>
        <a:latin typeface="Constantia" panose="02030602050306030303" pitchFamily="18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600" kern="1200">
        <a:solidFill>
          <a:schemeClr val="tx1"/>
        </a:solidFill>
        <a:latin typeface="Constantia" panose="02030602050306030303" pitchFamily="18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600" kern="1200">
        <a:solidFill>
          <a:schemeClr val="tx1"/>
        </a:solidFill>
        <a:latin typeface="Constantia" panose="02030602050306030303" pitchFamily="18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600" kern="1200">
        <a:solidFill>
          <a:schemeClr val="tx1"/>
        </a:solidFill>
        <a:latin typeface="Constantia" panose="02030602050306030303" pitchFamily="18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2600" kern="1200">
        <a:solidFill>
          <a:schemeClr val="tx1"/>
        </a:solidFill>
        <a:latin typeface="Constantia" panose="02030602050306030303" pitchFamily="18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sz="2600" kern="1200">
        <a:solidFill>
          <a:schemeClr val="tx1"/>
        </a:solidFill>
        <a:latin typeface="Constantia" panose="02030602050306030303" pitchFamily="18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sz="2600" kern="1200">
        <a:solidFill>
          <a:schemeClr val="tx1"/>
        </a:solidFill>
        <a:latin typeface="Constantia" panose="02030602050306030303" pitchFamily="18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sz="2600" kern="1200">
        <a:solidFill>
          <a:schemeClr val="tx1"/>
        </a:solidFill>
        <a:latin typeface="Constantia" panose="02030602050306030303" pitchFamily="18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BDC11F"/>
    <a:srgbClr val="00CC00"/>
    <a:srgbClr val="200AC2"/>
    <a:srgbClr val="990000"/>
    <a:srgbClr val="F36253"/>
    <a:srgbClr val="57F380"/>
    <a:srgbClr val="008000"/>
    <a:srgbClr val="04DE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193" autoAdjust="0"/>
    <p:restoredTop sz="99281" autoAdjust="0"/>
  </p:normalViewPr>
  <p:slideViewPr>
    <p:cSldViewPr>
      <p:cViewPr varScale="1">
        <p:scale>
          <a:sx n="76" d="100"/>
          <a:sy n="76" d="100"/>
        </p:scale>
        <p:origin x="1128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010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slide" Target="slides/slide89.xml"/><Relationship Id="rId96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presProps" Target="presProp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lang="pt-BR"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lang="pt-BR"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D0BCC2C3-9F4E-4182-B524-B27EEF434D91}" type="datetimeFigureOut">
              <a:rPr lang="pt-BR"/>
              <a:pPr>
                <a:defRPr/>
              </a:pPr>
              <a:t>13/09/2024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t-BR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noProof="0"/>
              <a:t>Clique para editar o texto Mestre</a:t>
            </a:r>
          </a:p>
          <a:p>
            <a:pPr lvl="1"/>
            <a:r>
              <a:rPr lang="pt-BR" noProof="0"/>
              <a:t>Segundo nível</a:t>
            </a:r>
          </a:p>
          <a:p>
            <a:pPr lvl="2"/>
            <a:r>
              <a:rPr lang="pt-BR" noProof="0"/>
              <a:t>Terceiro nível</a:t>
            </a:r>
          </a:p>
          <a:p>
            <a:pPr lvl="3"/>
            <a:r>
              <a:rPr lang="pt-BR" noProof="0"/>
              <a:t>Quarto nível</a:t>
            </a:r>
          </a:p>
          <a:p>
            <a:pPr lvl="4"/>
            <a:r>
              <a:rPr lang="pt-BR" noProof="0"/>
              <a:t>Quinto nível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lang="pt-BR"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lang="pt-BR"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644234B0-4E11-4C1C-957C-02653FB97A69}" type="slidenum">
              <a:rPr/>
              <a:pPr>
                <a:defRPr/>
              </a:pPr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955687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lang="pt-BR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lang="pt-BR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lang="pt-BR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lang="pt-BR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lang="pt-BR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lang="pt-BR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lang="pt-BR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lang="pt-BR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lang="pt-BR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altLang="pt-BR"/>
              <a:t>Esta apresentação demonstra os novos recursos do PowerPoint e é visualizada com melhor resolução no modo Apresentação de Slides. Esses slides foram projetados para fornecer a você idéias excelentes de criação de apresentações no PowerPoint 2010.</a:t>
            </a:r>
          </a:p>
          <a:p>
            <a:pPr eaLnBrk="1" hangingPunct="1">
              <a:spcBef>
                <a:spcPct val="0"/>
              </a:spcBef>
            </a:pPr>
            <a:endParaRPr altLang="pt-BR"/>
          </a:p>
          <a:p>
            <a:pPr eaLnBrk="1" hangingPunct="1">
              <a:spcBef>
                <a:spcPct val="0"/>
              </a:spcBef>
            </a:pPr>
            <a:r>
              <a:rPr altLang="pt-BR"/>
              <a:t>Para obter mais exemplos de modelos, clique na guia Arquivo e, na guia Novo, clique em Exemplos de Modelos.</a:t>
            </a:r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92073DA-B135-42AF-846A-A1B5B0F84626}" type="slidenum">
              <a:rPr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403039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Espaço Reservado para Imagem de Slide 1">
            <a:extLst>
              <a:ext uri="{FF2B5EF4-FFF2-40B4-BE49-F238E27FC236}">
                <a16:creationId xmlns="" xmlns:a16="http://schemas.microsoft.com/office/drawing/2014/main" id="{A7AF5E02-39F4-4D9D-BA1A-EAAE2E7241C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Espaço Reservado para Anotações 2">
            <a:extLst>
              <a:ext uri="{FF2B5EF4-FFF2-40B4-BE49-F238E27FC236}">
                <a16:creationId xmlns="" xmlns:a16="http://schemas.microsoft.com/office/drawing/2014/main" id="{B808983B-8FB2-44FB-873D-A72ACBF7EC4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altLang="pt-BR"/>
          </a:p>
        </p:txBody>
      </p:sp>
      <p:sp>
        <p:nvSpPr>
          <p:cNvPr id="20484" name="Espaço Reservado para Número de Slide 3">
            <a:extLst>
              <a:ext uri="{FF2B5EF4-FFF2-40B4-BE49-F238E27FC236}">
                <a16:creationId xmlns="" xmlns:a16="http://schemas.microsoft.com/office/drawing/2014/main" id="{6B94AA0C-60A6-49A2-9100-C8B6B369A6E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34C48D8-FA1B-431D-A7ED-78EB8E5B8433}" type="slidenum">
              <a:rPr kumimoji="0" lang="pt-BR" alt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pt-BR" alt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29108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Espaço Reservado para Imagem de Slide 1">
            <a:extLst>
              <a:ext uri="{FF2B5EF4-FFF2-40B4-BE49-F238E27FC236}">
                <a16:creationId xmlns="" xmlns:a16="http://schemas.microsoft.com/office/drawing/2014/main" id="{E45C3794-D157-4B2A-A5E7-4A683EE9987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3" name="Espaço Reservado para Anotações 2">
            <a:extLst>
              <a:ext uri="{FF2B5EF4-FFF2-40B4-BE49-F238E27FC236}">
                <a16:creationId xmlns="" xmlns:a16="http://schemas.microsoft.com/office/drawing/2014/main" id="{EB142A4E-F003-428F-AAFA-9F72748D9D1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altLang="pt-BR"/>
          </a:p>
        </p:txBody>
      </p:sp>
      <p:sp>
        <p:nvSpPr>
          <p:cNvPr id="22532" name="Espaço Reservado para Número de Slide 3">
            <a:extLst>
              <a:ext uri="{FF2B5EF4-FFF2-40B4-BE49-F238E27FC236}">
                <a16:creationId xmlns="" xmlns:a16="http://schemas.microsoft.com/office/drawing/2014/main" id="{BE99645A-FE62-46A9-B4D4-D3EB481AAD6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DF37249-BCCF-4571-BDA3-6DC5A67C09F7}" type="slidenum">
              <a:rPr kumimoji="0" lang="pt-BR" alt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pt-BR" alt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5018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Espaço Reservado para Imagem de Slide 1">
            <a:extLst>
              <a:ext uri="{FF2B5EF4-FFF2-40B4-BE49-F238E27FC236}">
                <a16:creationId xmlns="" xmlns:a16="http://schemas.microsoft.com/office/drawing/2014/main" id="{686F2F14-1EC9-42CE-AD4C-0B841F0CB25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Espaço Reservado para Anotações 2">
            <a:extLst>
              <a:ext uri="{FF2B5EF4-FFF2-40B4-BE49-F238E27FC236}">
                <a16:creationId xmlns="" xmlns:a16="http://schemas.microsoft.com/office/drawing/2014/main" id="{DB029679-BCD8-47CA-B93A-AF3D37D77EF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altLang="pt-BR"/>
          </a:p>
        </p:txBody>
      </p:sp>
      <p:sp>
        <p:nvSpPr>
          <p:cNvPr id="23556" name="Espaço Reservado para Número de Slide 3">
            <a:extLst>
              <a:ext uri="{FF2B5EF4-FFF2-40B4-BE49-F238E27FC236}">
                <a16:creationId xmlns="" xmlns:a16="http://schemas.microsoft.com/office/drawing/2014/main" id="{693EC735-C253-4EFA-8F62-515C6400166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774A1E2-8562-474D-AF2C-2B929306A00B}" type="slidenum">
              <a:rPr kumimoji="0" lang="pt-BR" alt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pt-BR" alt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54092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Espaço Reservado para Imagem de Slide 1">
            <a:extLst>
              <a:ext uri="{FF2B5EF4-FFF2-40B4-BE49-F238E27FC236}">
                <a16:creationId xmlns="" xmlns:a16="http://schemas.microsoft.com/office/drawing/2014/main" id="{98348C1A-691C-4FAC-B14A-B5DAAA8252C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1" name="Espaço Reservado para Anotações 2">
            <a:extLst>
              <a:ext uri="{FF2B5EF4-FFF2-40B4-BE49-F238E27FC236}">
                <a16:creationId xmlns="" xmlns:a16="http://schemas.microsoft.com/office/drawing/2014/main" id="{C2B203B5-9000-45A9-9541-F7714CAEE2B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altLang="pt-BR"/>
          </a:p>
        </p:txBody>
      </p:sp>
      <p:sp>
        <p:nvSpPr>
          <p:cNvPr id="24580" name="Espaço Reservado para Número de Slide 3">
            <a:extLst>
              <a:ext uri="{FF2B5EF4-FFF2-40B4-BE49-F238E27FC236}">
                <a16:creationId xmlns="" xmlns:a16="http://schemas.microsoft.com/office/drawing/2014/main" id="{CE7CAEF3-9E13-4E7E-AC8F-32E5F6F3C7E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4E21590-5368-4409-8B47-92D4B5AA41A4}" type="slidenum">
              <a:rPr kumimoji="0" lang="pt-BR" alt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pt-BR" alt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00624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Espaço Reservado para Imagem de Slide 1">
            <a:extLst>
              <a:ext uri="{FF2B5EF4-FFF2-40B4-BE49-F238E27FC236}">
                <a16:creationId xmlns="" xmlns:a16="http://schemas.microsoft.com/office/drawing/2014/main" id="{3D808318-1DDD-4D2F-A407-43249CAA5A5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Espaço Reservado para Anotações 2">
            <a:extLst>
              <a:ext uri="{FF2B5EF4-FFF2-40B4-BE49-F238E27FC236}">
                <a16:creationId xmlns="" xmlns:a16="http://schemas.microsoft.com/office/drawing/2014/main" id="{CAA18763-7927-4D00-BD91-808AC6C27DA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altLang="pt-BR"/>
          </a:p>
        </p:txBody>
      </p:sp>
      <p:sp>
        <p:nvSpPr>
          <p:cNvPr id="25604" name="Espaço Reservado para Número de Slide 3">
            <a:extLst>
              <a:ext uri="{FF2B5EF4-FFF2-40B4-BE49-F238E27FC236}">
                <a16:creationId xmlns="" xmlns:a16="http://schemas.microsoft.com/office/drawing/2014/main" id="{92C0D7C6-1D3F-4304-99C2-12982EDB155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7320794-DE28-4CDB-9291-30A6CD893A5D}" type="slidenum">
              <a:rPr kumimoji="0" lang="pt-BR" alt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pt-BR" alt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73076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Espaço Reservado para Imagem de Slide 1">
            <a:extLst>
              <a:ext uri="{FF2B5EF4-FFF2-40B4-BE49-F238E27FC236}">
                <a16:creationId xmlns="" xmlns:a16="http://schemas.microsoft.com/office/drawing/2014/main" id="{26C7460D-345C-406B-A192-ACAA05026BD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Espaço Reservado para Anotações 2">
            <a:extLst>
              <a:ext uri="{FF2B5EF4-FFF2-40B4-BE49-F238E27FC236}">
                <a16:creationId xmlns="" xmlns:a16="http://schemas.microsoft.com/office/drawing/2014/main" id="{8ECB13A5-2F5F-42F5-9292-038E4C752A4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altLang="pt-BR"/>
          </a:p>
        </p:txBody>
      </p:sp>
      <p:sp>
        <p:nvSpPr>
          <p:cNvPr id="26628" name="Espaço Reservado para Número de Slide 3">
            <a:extLst>
              <a:ext uri="{FF2B5EF4-FFF2-40B4-BE49-F238E27FC236}">
                <a16:creationId xmlns="" xmlns:a16="http://schemas.microsoft.com/office/drawing/2014/main" id="{610C97E4-0757-4904-A7D6-4A9934DB4F7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6C71D20-2BD9-4B16-9AAA-647D83603AFB}" type="slidenum">
              <a:rPr kumimoji="0" lang="pt-BR" alt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pt-BR" alt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05974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Espaço Reservado para Imagem de Slide 1">
            <a:extLst>
              <a:ext uri="{FF2B5EF4-FFF2-40B4-BE49-F238E27FC236}">
                <a16:creationId xmlns="" xmlns:a16="http://schemas.microsoft.com/office/drawing/2014/main" id="{02BA9F16-93F2-43F6-86B6-4467787B299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Espaço Reservado para Anotações 2">
            <a:extLst>
              <a:ext uri="{FF2B5EF4-FFF2-40B4-BE49-F238E27FC236}">
                <a16:creationId xmlns="" xmlns:a16="http://schemas.microsoft.com/office/drawing/2014/main" id="{DB0D1140-A50A-4271-9963-E02FFC3340F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altLang="pt-BR"/>
          </a:p>
        </p:txBody>
      </p:sp>
      <p:sp>
        <p:nvSpPr>
          <p:cNvPr id="26628" name="Espaço Reservado para Número de Slide 3">
            <a:extLst>
              <a:ext uri="{FF2B5EF4-FFF2-40B4-BE49-F238E27FC236}">
                <a16:creationId xmlns="" xmlns:a16="http://schemas.microsoft.com/office/drawing/2014/main" id="{A495C53C-BFD3-40E1-A3FE-F27074610D7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FB78116-DAAA-4AE9-9E04-76FD1CBB465F}" type="slidenum">
              <a:rPr kumimoji="0" lang="pt-BR" alt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pt-BR" alt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257448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Espaço Reservado para Imagem de Slide 1">
            <a:extLst>
              <a:ext uri="{FF2B5EF4-FFF2-40B4-BE49-F238E27FC236}">
                <a16:creationId xmlns="" xmlns:a16="http://schemas.microsoft.com/office/drawing/2014/main" id="{8EAA826C-55DA-4A14-8BFE-1688F1159BA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7" name="Espaço Reservado para Anotações 2">
            <a:extLst>
              <a:ext uri="{FF2B5EF4-FFF2-40B4-BE49-F238E27FC236}">
                <a16:creationId xmlns="" xmlns:a16="http://schemas.microsoft.com/office/drawing/2014/main" id="{65054423-9240-48E1-A5A6-9456DD4B655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altLang="pt-BR"/>
          </a:p>
        </p:txBody>
      </p:sp>
      <p:sp>
        <p:nvSpPr>
          <p:cNvPr id="26628" name="Espaço Reservado para Número de Slide 3">
            <a:extLst>
              <a:ext uri="{FF2B5EF4-FFF2-40B4-BE49-F238E27FC236}">
                <a16:creationId xmlns="" xmlns:a16="http://schemas.microsoft.com/office/drawing/2014/main" id="{1957E493-725B-4AB4-B4CD-932611EE744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FC7184-9E14-41E1-8971-5181D3425CC1}" type="slidenum">
              <a:rPr kumimoji="0" lang="pt-BR" alt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pt-BR" alt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828502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Espaço Reservado para Imagem de Slide 1">
            <a:extLst>
              <a:ext uri="{FF2B5EF4-FFF2-40B4-BE49-F238E27FC236}">
                <a16:creationId xmlns="" xmlns:a16="http://schemas.microsoft.com/office/drawing/2014/main" id="{B514C5C2-4EBC-4585-B406-5055F8D92D6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1" name="Espaço Reservado para Anotações 2">
            <a:extLst>
              <a:ext uri="{FF2B5EF4-FFF2-40B4-BE49-F238E27FC236}">
                <a16:creationId xmlns="" xmlns:a16="http://schemas.microsoft.com/office/drawing/2014/main" id="{6F5B1CE3-217F-4277-871C-5802FCBF5B9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altLang="pt-BR"/>
          </a:p>
        </p:txBody>
      </p:sp>
      <p:sp>
        <p:nvSpPr>
          <p:cNvPr id="26628" name="Espaço Reservado para Número de Slide 3">
            <a:extLst>
              <a:ext uri="{FF2B5EF4-FFF2-40B4-BE49-F238E27FC236}">
                <a16:creationId xmlns="" xmlns:a16="http://schemas.microsoft.com/office/drawing/2014/main" id="{A26E819E-F9D8-4B03-8659-3DEC3CC2678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78B04A-2DD9-4841-9E81-06318CA196B7}" type="slidenum">
              <a:rPr kumimoji="0" lang="pt-BR" alt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pt-BR" alt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134008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Espaço Reservado para Imagem de Slide 1">
            <a:extLst>
              <a:ext uri="{FF2B5EF4-FFF2-40B4-BE49-F238E27FC236}">
                <a16:creationId xmlns="" xmlns:a16="http://schemas.microsoft.com/office/drawing/2014/main" id="{3D4A4529-CFE6-4246-A194-A376B94CDCD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5" name="Espaço Reservado para Anotações 2">
            <a:extLst>
              <a:ext uri="{FF2B5EF4-FFF2-40B4-BE49-F238E27FC236}">
                <a16:creationId xmlns="" xmlns:a16="http://schemas.microsoft.com/office/drawing/2014/main" id="{BBAEEC81-D4A5-4E8B-AB82-5FBD63A82F6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altLang="pt-BR"/>
          </a:p>
        </p:txBody>
      </p:sp>
      <p:sp>
        <p:nvSpPr>
          <p:cNvPr id="26628" name="Espaço Reservado para Número de Slide 3">
            <a:extLst>
              <a:ext uri="{FF2B5EF4-FFF2-40B4-BE49-F238E27FC236}">
                <a16:creationId xmlns="" xmlns:a16="http://schemas.microsoft.com/office/drawing/2014/main" id="{98F8823E-4EF0-4CFD-A0E2-1F3DF8EBCD8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8E00ACD-0B3F-4F2A-A32B-F6D6812EC921}" type="slidenum">
              <a:rPr kumimoji="0" lang="pt-BR" alt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pt-BR" alt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5438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61A436E-0BB2-440C-8CE3-FFACDB7AF3B1}" type="slidenum">
              <a:rPr lang="pt-BR" altLang="pt-BR"/>
              <a:pPr/>
              <a:t>5</a:t>
            </a:fld>
            <a:endParaRPr lang="pt-BR" altLang="pt-BR"/>
          </a:p>
        </p:txBody>
      </p:sp>
      <p:sp>
        <p:nvSpPr>
          <p:cNvPr id="99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19162967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Espaço Reservado para Imagem de Slide 1">
            <a:extLst>
              <a:ext uri="{FF2B5EF4-FFF2-40B4-BE49-F238E27FC236}">
                <a16:creationId xmlns="" xmlns:a16="http://schemas.microsoft.com/office/drawing/2014/main" id="{D32E33EA-D580-408A-A8E7-44F65E95639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299" name="Espaço Reservado para Anotações 2">
            <a:extLst>
              <a:ext uri="{FF2B5EF4-FFF2-40B4-BE49-F238E27FC236}">
                <a16:creationId xmlns="" xmlns:a16="http://schemas.microsoft.com/office/drawing/2014/main" id="{48EB2039-A422-48E3-87AD-5643E60CD25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altLang="pt-BR"/>
          </a:p>
        </p:txBody>
      </p:sp>
      <p:sp>
        <p:nvSpPr>
          <p:cNvPr id="26628" name="Espaço Reservado para Número de Slide 3">
            <a:extLst>
              <a:ext uri="{FF2B5EF4-FFF2-40B4-BE49-F238E27FC236}">
                <a16:creationId xmlns="" xmlns:a16="http://schemas.microsoft.com/office/drawing/2014/main" id="{C6FA0D78-F381-469C-A459-2294F637F26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9997C84-516F-45C6-8898-E7882457CA5B}" type="slidenum">
              <a:rPr kumimoji="0" lang="pt-BR" alt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pt-BR" alt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0454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Espaço Reservado para Imagem de Slide 1">
            <a:extLst>
              <a:ext uri="{FF2B5EF4-FFF2-40B4-BE49-F238E27FC236}">
                <a16:creationId xmlns="" xmlns:a16="http://schemas.microsoft.com/office/drawing/2014/main" id="{0CD589CC-3F3F-413D-86CE-D281E680F11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3" name="Espaço Reservado para Anotações 2">
            <a:extLst>
              <a:ext uri="{FF2B5EF4-FFF2-40B4-BE49-F238E27FC236}">
                <a16:creationId xmlns="" xmlns:a16="http://schemas.microsoft.com/office/drawing/2014/main" id="{EC1FE7A4-B35E-448A-80BD-C0771E31865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altLang="pt-BR"/>
          </a:p>
        </p:txBody>
      </p:sp>
      <p:sp>
        <p:nvSpPr>
          <p:cNvPr id="26628" name="Espaço Reservado para Número de Slide 3">
            <a:extLst>
              <a:ext uri="{FF2B5EF4-FFF2-40B4-BE49-F238E27FC236}">
                <a16:creationId xmlns="" xmlns:a16="http://schemas.microsoft.com/office/drawing/2014/main" id="{3BC26F80-2AAC-495C-8944-C9B72A54556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055FFB9-96D9-418B-B23A-686411BD29F0}" type="slidenum">
              <a:rPr kumimoji="0" lang="pt-BR" alt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pt-BR" alt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598118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Espaço Reservado para Imagem de Slide 1">
            <a:extLst>
              <a:ext uri="{FF2B5EF4-FFF2-40B4-BE49-F238E27FC236}">
                <a16:creationId xmlns="" xmlns:a16="http://schemas.microsoft.com/office/drawing/2014/main" id="{964B4D72-A757-4FE4-8057-0443486ECA9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7" name="Espaço Reservado para Anotações 2">
            <a:extLst>
              <a:ext uri="{FF2B5EF4-FFF2-40B4-BE49-F238E27FC236}">
                <a16:creationId xmlns="" xmlns:a16="http://schemas.microsoft.com/office/drawing/2014/main" id="{C10DA5E1-44F1-49D3-BA61-10D1DC1373F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altLang="pt-BR"/>
          </a:p>
        </p:txBody>
      </p:sp>
      <p:sp>
        <p:nvSpPr>
          <p:cNvPr id="26628" name="Espaço Reservado para Número de Slide 3">
            <a:extLst>
              <a:ext uri="{FF2B5EF4-FFF2-40B4-BE49-F238E27FC236}">
                <a16:creationId xmlns="" xmlns:a16="http://schemas.microsoft.com/office/drawing/2014/main" id="{6916F5FA-C73C-4124-943F-862279A257A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77986EF-F7D4-40F9-9AFF-FFFAC497E3AE}" type="slidenum">
              <a:rPr kumimoji="0" lang="pt-BR" alt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pt-BR" alt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04440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Espaço Reservado para Imagem de Slide 1">
            <a:extLst>
              <a:ext uri="{FF2B5EF4-FFF2-40B4-BE49-F238E27FC236}">
                <a16:creationId xmlns="" xmlns:a16="http://schemas.microsoft.com/office/drawing/2014/main" id="{41C59E09-F852-4D7F-8DD5-EC89D37C751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1" name="Espaço Reservado para Anotações 2">
            <a:extLst>
              <a:ext uri="{FF2B5EF4-FFF2-40B4-BE49-F238E27FC236}">
                <a16:creationId xmlns="" xmlns:a16="http://schemas.microsoft.com/office/drawing/2014/main" id="{A02D79B9-AC53-46A9-A005-EECC34AD6B2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altLang="pt-BR"/>
          </a:p>
        </p:txBody>
      </p:sp>
      <p:sp>
        <p:nvSpPr>
          <p:cNvPr id="26628" name="Espaço Reservado para Número de Slide 3">
            <a:extLst>
              <a:ext uri="{FF2B5EF4-FFF2-40B4-BE49-F238E27FC236}">
                <a16:creationId xmlns="" xmlns:a16="http://schemas.microsoft.com/office/drawing/2014/main" id="{FA66FEB5-4B2E-4391-AB69-C5E06D69B0E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97F619E-F968-4D0C-8C81-364D221EFBF0}" type="slidenum">
              <a:rPr kumimoji="0" lang="pt-BR" alt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pt-BR" alt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772083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Espaço Reservado para Imagem de Slide 1">
            <a:extLst>
              <a:ext uri="{FF2B5EF4-FFF2-40B4-BE49-F238E27FC236}">
                <a16:creationId xmlns="" xmlns:a16="http://schemas.microsoft.com/office/drawing/2014/main" id="{41C59E09-F852-4D7F-8DD5-EC89D37C751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1" name="Espaço Reservado para Anotações 2">
            <a:extLst>
              <a:ext uri="{FF2B5EF4-FFF2-40B4-BE49-F238E27FC236}">
                <a16:creationId xmlns="" xmlns:a16="http://schemas.microsoft.com/office/drawing/2014/main" id="{A02D79B9-AC53-46A9-A005-EECC34AD6B2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altLang="pt-BR"/>
          </a:p>
        </p:txBody>
      </p:sp>
      <p:sp>
        <p:nvSpPr>
          <p:cNvPr id="26628" name="Espaço Reservado para Número de Slide 3">
            <a:extLst>
              <a:ext uri="{FF2B5EF4-FFF2-40B4-BE49-F238E27FC236}">
                <a16:creationId xmlns="" xmlns:a16="http://schemas.microsoft.com/office/drawing/2014/main" id="{FA66FEB5-4B2E-4391-AB69-C5E06D69B0E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97F619E-F968-4D0C-8C81-364D221EFBF0}" type="slidenum">
              <a:rPr kumimoji="0" lang="pt-BR" alt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pt-BR" alt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169125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Espaço Reservado para Imagem de Slide 1">
            <a:extLst>
              <a:ext uri="{FF2B5EF4-FFF2-40B4-BE49-F238E27FC236}">
                <a16:creationId xmlns="" xmlns:a16="http://schemas.microsoft.com/office/drawing/2014/main" id="{53D20912-60E4-4EAE-89E3-1BFA5994B6E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Espaço Reservado para Anotações 2">
            <a:extLst>
              <a:ext uri="{FF2B5EF4-FFF2-40B4-BE49-F238E27FC236}">
                <a16:creationId xmlns="" xmlns:a16="http://schemas.microsoft.com/office/drawing/2014/main" id="{67243ACC-3633-4BB0-9B11-2D52917EC9C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altLang="pt-BR"/>
          </a:p>
        </p:txBody>
      </p:sp>
      <p:sp>
        <p:nvSpPr>
          <p:cNvPr id="26628" name="Espaço Reservado para Número de Slide 3">
            <a:extLst>
              <a:ext uri="{FF2B5EF4-FFF2-40B4-BE49-F238E27FC236}">
                <a16:creationId xmlns="" xmlns:a16="http://schemas.microsoft.com/office/drawing/2014/main" id="{4F302E6B-AE18-464B-B4F2-390E777380D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4A6A0A0-2373-4267-9392-3C375B326BB0}" type="slidenum">
              <a:rPr kumimoji="0" lang="pt-BR" alt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pt-BR" alt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555506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Espaço Reservado para Imagem de Slide 1">
            <a:extLst>
              <a:ext uri="{FF2B5EF4-FFF2-40B4-BE49-F238E27FC236}">
                <a16:creationId xmlns="" xmlns:a16="http://schemas.microsoft.com/office/drawing/2014/main" id="{71139303-915B-4CFB-9EAB-8C57A65BD95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419" name="Espaço Reservado para Anotações 2">
            <a:extLst>
              <a:ext uri="{FF2B5EF4-FFF2-40B4-BE49-F238E27FC236}">
                <a16:creationId xmlns="" xmlns:a16="http://schemas.microsoft.com/office/drawing/2014/main" id="{32A7EC53-B687-4178-9E52-FB5E9830623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altLang="pt-BR"/>
          </a:p>
        </p:txBody>
      </p:sp>
      <p:sp>
        <p:nvSpPr>
          <p:cNvPr id="26628" name="Espaço Reservado para Número de Slide 3">
            <a:extLst>
              <a:ext uri="{FF2B5EF4-FFF2-40B4-BE49-F238E27FC236}">
                <a16:creationId xmlns="" xmlns:a16="http://schemas.microsoft.com/office/drawing/2014/main" id="{E15CFD2F-F996-4E1F-A1D1-773F55EA0D6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0724915-0561-4513-B713-ADE430E922F6}" type="slidenum">
              <a:rPr kumimoji="0" lang="pt-BR" alt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pt-BR" alt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769253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Espaço Reservado para Imagem de Slide 1">
            <a:extLst>
              <a:ext uri="{FF2B5EF4-FFF2-40B4-BE49-F238E27FC236}">
                <a16:creationId xmlns="" xmlns:a16="http://schemas.microsoft.com/office/drawing/2014/main" id="{BE90B43D-6FD7-420B-846C-B52135FB93B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43" name="Espaço Reservado para Anotações 2">
            <a:extLst>
              <a:ext uri="{FF2B5EF4-FFF2-40B4-BE49-F238E27FC236}">
                <a16:creationId xmlns="" xmlns:a16="http://schemas.microsoft.com/office/drawing/2014/main" id="{38C8CD58-94A8-4D36-81EC-BBB12F94157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altLang="pt-BR"/>
          </a:p>
        </p:txBody>
      </p:sp>
      <p:sp>
        <p:nvSpPr>
          <p:cNvPr id="26628" name="Espaço Reservado para Número de Slide 3">
            <a:extLst>
              <a:ext uri="{FF2B5EF4-FFF2-40B4-BE49-F238E27FC236}">
                <a16:creationId xmlns="" xmlns:a16="http://schemas.microsoft.com/office/drawing/2014/main" id="{0E06ACA3-D7DE-4259-9D75-2F1330987A6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734152-3B54-424D-B16B-D9EF72D641D9}" type="slidenum">
              <a:rPr kumimoji="0" lang="pt-BR" alt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pt-BR" alt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056793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Espaço Reservado para Imagem de Slide 1">
            <a:extLst>
              <a:ext uri="{FF2B5EF4-FFF2-40B4-BE49-F238E27FC236}">
                <a16:creationId xmlns="" xmlns:a16="http://schemas.microsoft.com/office/drawing/2014/main" id="{0A388BF1-23F3-4D4D-85EB-2A4F756E33A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7" name="Espaço Reservado para Anotações 2">
            <a:extLst>
              <a:ext uri="{FF2B5EF4-FFF2-40B4-BE49-F238E27FC236}">
                <a16:creationId xmlns="" xmlns:a16="http://schemas.microsoft.com/office/drawing/2014/main" id="{A3D121B7-DE27-4795-BC3E-5D8C544EBD8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altLang="pt-BR"/>
          </a:p>
        </p:txBody>
      </p:sp>
      <p:sp>
        <p:nvSpPr>
          <p:cNvPr id="26628" name="Espaço Reservado para Número de Slide 3">
            <a:extLst>
              <a:ext uri="{FF2B5EF4-FFF2-40B4-BE49-F238E27FC236}">
                <a16:creationId xmlns="" xmlns:a16="http://schemas.microsoft.com/office/drawing/2014/main" id="{F380D4FA-0410-499C-89D8-8EEC81F2878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3DB8D9E-5D72-4C82-988A-5AB7124DA23D}" type="slidenum">
              <a:rPr kumimoji="0" lang="pt-BR" alt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pt-BR" alt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443245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Espaço Reservado para Imagem de Slide 1">
            <a:extLst>
              <a:ext uri="{FF2B5EF4-FFF2-40B4-BE49-F238E27FC236}">
                <a16:creationId xmlns="" xmlns:a16="http://schemas.microsoft.com/office/drawing/2014/main" id="{49D656F9-95ED-4C36-9B9C-FEE3650EE99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1" name="Espaço Reservado para Anotações 2">
            <a:extLst>
              <a:ext uri="{FF2B5EF4-FFF2-40B4-BE49-F238E27FC236}">
                <a16:creationId xmlns="" xmlns:a16="http://schemas.microsoft.com/office/drawing/2014/main" id="{70F4EC86-1A39-426E-913D-3D39F2B60F1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altLang="pt-BR"/>
          </a:p>
        </p:txBody>
      </p:sp>
      <p:sp>
        <p:nvSpPr>
          <p:cNvPr id="26628" name="Espaço Reservado para Número de Slide 3">
            <a:extLst>
              <a:ext uri="{FF2B5EF4-FFF2-40B4-BE49-F238E27FC236}">
                <a16:creationId xmlns="" xmlns:a16="http://schemas.microsoft.com/office/drawing/2014/main" id="{E198D576-3AC9-40EE-AE16-E2D0CA15F5D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96AFE92-8436-44D9-A8DC-A8C4124ADA39}" type="slidenum">
              <a:rPr kumimoji="0" lang="pt-BR" alt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pt-BR" alt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78720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8A068D4-C983-40D5-B17C-A533908CD1A7}" type="slidenum">
              <a:rPr lang="pt-BR" altLang="pt-BR"/>
              <a:pPr/>
              <a:t>8</a:t>
            </a:fld>
            <a:endParaRPr lang="pt-BR" altLang="pt-BR"/>
          </a:p>
        </p:txBody>
      </p:sp>
      <p:sp>
        <p:nvSpPr>
          <p:cNvPr id="102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89120310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Espaço Reservado para Imagem de Slide 1">
            <a:extLst>
              <a:ext uri="{FF2B5EF4-FFF2-40B4-BE49-F238E27FC236}">
                <a16:creationId xmlns="" xmlns:a16="http://schemas.microsoft.com/office/drawing/2014/main" id="{6E7B1BD4-A4C3-440D-AB41-7C66BDAC3BC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4515" name="Espaço Reservado para Anotações 2">
            <a:extLst>
              <a:ext uri="{FF2B5EF4-FFF2-40B4-BE49-F238E27FC236}">
                <a16:creationId xmlns="" xmlns:a16="http://schemas.microsoft.com/office/drawing/2014/main" id="{83261043-6A1E-47B6-ABD8-2426FA79FC1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altLang="pt-BR"/>
          </a:p>
        </p:txBody>
      </p:sp>
      <p:sp>
        <p:nvSpPr>
          <p:cNvPr id="26628" name="Espaço Reservado para Número de Slide 3">
            <a:extLst>
              <a:ext uri="{FF2B5EF4-FFF2-40B4-BE49-F238E27FC236}">
                <a16:creationId xmlns="" xmlns:a16="http://schemas.microsoft.com/office/drawing/2014/main" id="{0996141E-2375-4EDE-AC34-B36D067DADE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604D2C0-45D7-404F-BE73-C6AC7C47498A}" type="slidenum">
              <a:rPr kumimoji="0" lang="pt-BR" alt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pt-BR" alt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6466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Espaço Reservado para Imagem de Slide 1">
            <a:extLst>
              <a:ext uri="{FF2B5EF4-FFF2-40B4-BE49-F238E27FC236}">
                <a16:creationId xmlns="" xmlns:a16="http://schemas.microsoft.com/office/drawing/2014/main" id="{3FF178CD-94D9-445C-A309-76F8563CC60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Espaço Reservado para Anotações 2">
            <a:extLst>
              <a:ext uri="{FF2B5EF4-FFF2-40B4-BE49-F238E27FC236}">
                <a16:creationId xmlns="" xmlns:a16="http://schemas.microsoft.com/office/drawing/2014/main" id="{E7D83C05-3E83-4124-8637-9699751D558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altLang="pt-BR"/>
          </a:p>
        </p:txBody>
      </p:sp>
      <p:sp>
        <p:nvSpPr>
          <p:cNvPr id="16388" name="Espaço Reservado para Número de Slide 3">
            <a:extLst>
              <a:ext uri="{FF2B5EF4-FFF2-40B4-BE49-F238E27FC236}">
                <a16:creationId xmlns="" xmlns:a16="http://schemas.microsoft.com/office/drawing/2014/main" id="{AE46452C-A95A-453D-962F-74886E363B5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F923B6E-1D32-4DE2-8128-B5303252A78F}" type="slidenum">
              <a:rPr kumimoji="0" lang="pt-BR" alt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pt-BR" alt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90709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Espaço Reservado para Imagem de Slide 1">
            <a:extLst>
              <a:ext uri="{FF2B5EF4-FFF2-40B4-BE49-F238E27FC236}">
                <a16:creationId xmlns="" xmlns:a16="http://schemas.microsoft.com/office/drawing/2014/main" id="{3FF178CD-94D9-445C-A309-76F8563CC60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Espaço Reservado para Anotações 2">
            <a:extLst>
              <a:ext uri="{FF2B5EF4-FFF2-40B4-BE49-F238E27FC236}">
                <a16:creationId xmlns="" xmlns:a16="http://schemas.microsoft.com/office/drawing/2014/main" id="{E7D83C05-3E83-4124-8637-9699751D558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altLang="pt-BR"/>
          </a:p>
        </p:txBody>
      </p:sp>
      <p:sp>
        <p:nvSpPr>
          <p:cNvPr id="16388" name="Espaço Reservado para Número de Slide 3">
            <a:extLst>
              <a:ext uri="{FF2B5EF4-FFF2-40B4-BE49-F238E27FC236}">
                <a16:creationId xmlns="" xmlns:a16="http://schemas.microsoft.com/office/drawing/2014/main" id="{AE46452C-A95A-453D-962F-74886E363B5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F923B6E-1D32-4DE2-8128-B5303252A78F}" type="slidenum">
              <a:rPr kumimoji="0" lang="pt-BR" alt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pt-BR" alt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46761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Espaço Reservado para Imagem de Slide 1">
            <a:extLst>
              <a:ext uri="{FF2B5EF4-FFF2-40B4-BE49-F238E27FC236}">
                <a16:creationId xmlns="" xmlns:a16="http://schemas.microsoft.com/office/drawing/2014/main" id="{364CEE2C-C3D3-438C-8A5E-293DB83F6F2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Espaço Reservado para Anotações 2">
            <a:extLst>
              <a:ext uri="{FF2B5EF4-FFF2-40B4-BE49-F238E27FC236}">
                <a16:creationId xmlns="" xmlns:a16="http://schemas.microsoft.com/office/drawing/2014/main" id="{89955166-E356-401D-B76F-DA8508D1AE2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altLang="pt-BR"/>
          </a:p>
        </p:txBody>
      </p:sp>
      <p:sp>
        <p:nvSpPr>
          <p:cNvPr id="17412" name="Espaço Reservado para Número de Slide 3">
            <a:extLst>
              <a:ext uri="{FF2B5EF4-FFF2-40B4-BE49-F238E27FC236}">
                <a16:creationId xmlns="" xmlns:a16="http://schemas.microsoft.com/office/drawing/2014/main" id="{EE637561-2850-48F1-84BC-E4C8CD00BC2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588912F-45C3-4E65-AAE7-80E37BE95E66}" type="slidenum">
              <a:rPr kumimoji="0" lang="pt-BR" alt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pt-BR" alt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09377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Espaço Reservado para Imagem de Slide 1">
            <a:extLst>
              <a:ext uri="{FF2B5EF4-FFF2-40B4-BE49-F238E27FC236}">
                <a16:creationId xmlns="" xmlns:a16="http://schemas.microsoft.com/office/drawing/2014/main" id="{D8079BA9-503B-4965-8E0D-A59E8F70BAC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Espaço Reservado para Anotações 2">
            <a:extLst>
              <a:ext uri="{FF2B5EF4-FFF2-40B4-BE49-F238E27FC236}">
                <a16:creationId xmlns="" xmlns:a16="http://schemas.microsoft.com/office/drawing/2014/main" id="{BC59C8CB-7ED1-43D4-A5EF-B2CEBA3C3CF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altLang="pt-BR"/>
          </a:p>
        </p:txBody>
      </p:sp>
      <p:sp>
        <p:nvSpPr>
          <p:cNvPr id="18436" name="Espaço Reservado para Número de Slide 3">
            <a:extLst>
              <a:ext uri="{FF2B5EF4-FFF2-40B4-BE49-F238E27FC236}">
                <a16:creationId xmlns="" xmlns:a16="http://schemas.microsoft.com/office/drawing/2014/main" id="{CBBB419B-DD43-4593-83EC-1202577FFA9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5E9CC42-13EA-40B5-9A55-8DD7BD41217F}" type="slidenum">
              <a:rPr kumimoji="0" lang="pt-BR" alt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pt-BR" alt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18751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Espaço Reservado para Imagem de Slide 1">
            <a:extLst>
              <a:ext uri="{FF2B5EF4-FFF2-40B4-BE49-F238E27FC236}">
                <a16:creationId xmlns="" xmlns:a16="http://schemas.microsoft.com/office/drawing/2014/main" id="{4D462A98-0BFF-4C82-B8A7-08D51607BFF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Espaço Reservado para Anotações 2">
            <a:extLst>
              <a:ext uri="{FF2B5EF4-FFF2-40B4-BE49-F238E27FC236}">
                <a16:creationId xmlns="" xmlns:a16="http://schemas.microsoft.com/office/drawing/2014/main" id="{C849609B-4335-48C2-AE48-E59FCF13AE7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altLang="pt-BR"/>
          </a:p>
        </p:txBody>
      </p:sp>
      <p:sp>
        <p:nvSpPr>
          <p:cNvPr id="19460" name="Espaço Reservado para Número de Slide 3">
            <a:extLst>
              <a:ext uri="{FF2B5EF4-FFF2-40B4-BE49-F238E27FC236}">
                <a16:creationId xmlns="" xmlns:a16="http://schemas.microsoft.com/office/drawing/2014/main" id="{223ED082-1991-4438-BFC7-8D70981F892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FC616DB-6C03-4AFB-BFEC-71BBB2DF4EC1}" type="slidenum">
              <a:rPr kumimoji="0" lang="pt-BR" alt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pt-BR" alt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19864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Espaço Reservado para Imagem de Slide 1">
            <a:extLst>
              <a:ext uri="{FF2B5EF4-FFF2-40B4-BE49-F238E27FC236}">
                <a16:creationId xmlns="" xmlns:a16="http://schemas.microsoft.com/office/drawing/2014/main" id="{8D5F08FC-A4A8-473D-BB82-929C5A0B53F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Espaço Reservado para Anotações 2">
            <a:extLst>
              <a:ext uri="{FF2B5EF4-FFF2-40B4-BE49-F238E27FC236}">
                <a16:creationId xmlns="" xmlns:a16="http://schemas.microsoft.com/office/drawing/2014/main" id="{6A066D67-314F-4F4F-BBE1-C481A5534EB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altLang="pt-BR"/>
          </a:p>
        </p:txBody>
      </p:sp>
      <p:sp>
        <p:nvSpPr>
          <p:cNvPr id="21508" name="Espaço Reservado para Número de Slide 3">
            <a:extLst>
              <a:ext uri="{FF2B5EF4-FFF2-40B4-BE49-F238E27FC236}">
                <a16:creationId xmlns="" xmlns:a16="http://schemas.microsoft.com/office/drawing/2014/main" id="{003D0535-EA87-4F51-9D1A-6751D58664C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BA61E5-FFB2-4DE4-A9E3-9C8807966C01}" type="slidenum">
              <a:rPr kumimoji="0" lang="pt-BR" alt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pt-BR" alt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39331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8" y="20638"/>
            <a:ext cx="3498850" cy="282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613" y="20638"/>
            <a:ext cx="5624512" cy="282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8" y="2817813"/>
            <a:ext cx="7669212" cy="229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9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2863" y="2819400"/>
            <a:ext cx="1460500" cy="229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0"/>
          <p:cNvPicPr>
            <a:picLocks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8" y="5089525"/>
            <a:ext cx="9097962" cy="173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13"/>
          <p:cNvSpPr/>
          <p:nvPr userDrawn="1"/>
        </p:nvSpPr>
        <p:spPr>
          <a:xfrm>
            <a:off x="8755063" y="2470150"/>
            <a:ext cx="304800" cy="152400"/>
          </a:xfrm>
          <a:prstGeom prst="rect">
            <a:avLst/>
          </a:prstGeom>
          <a:solidFill>
            <a:srgbClr val="F274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800">
              <a:solidFill>
                <a:srgbClr val="F47F28"/>
              </a:solidFill>
            </a:endParaRPr>
          </a:p>
        </p:txBody>
      </p:sp>
      <p:sp>
        <p:nvSpPr>
          <p:cNvPr id="15" name="Text Placeholder 15"/>
          <p:cNvSpPr>
            <a:spLocks noGrp="1"/>
          </p:cNvSpPr>
          <p:nvPr>
            <p:ph type="body" sz="quarter" idx="14"/>
          </p:nvPr>
        </p:nvSpPr>
        <p:spPr>
          <a:xfrm>
            <a:off x="3581400" y="1295400"/>
            <a:ext cx="5105400" cy="1416269"/>
          </a:xfrm>
        </p:spPr>
        <p:txBody>
          <a:bodyPr anchor="b">
            <a:normAutofit/>
          </a:bodyPr>
          <a:lstStyle>
            <a:lvl1pPr algn="r" eaLnBrk="1" latinLnBrk="0" hangingPunct="1">
              <a:buNone/>
              <a:defRPr kumimoji="0" lang="pt-BR"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344" y="4114800"/>
            <a:ext cx="7315200" cy="914400"/>
          </a:xfrm>
        </p:spPr>
        <p:txBody>
          <a:bodyPr anchor="b">
            <a:normAutofit/>
          </a:bodyPr>
          <a:lstStyle>
            <a:lvl1pPr marL="0" indent="0" eaLnBrk="1" latinLnBrk="0" hangingPunct="1">
              <a:defRPr kumimoji="0" lang="pt-BR" sz="3600" b="1" kern="1200" baseline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lvl="0"/>
            <a:r>
              <a:rPr lang="pt-BR"/>
              <a:t>Clique para editar o estilo do título mestre</a:t>
            </a:r>
            <a:endParaRPr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eaLnBrk="1" latinLnBrk="0" hangingPunct="1">
              <a:defRPr kumimoji="0" lang="pt-BR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AD7CE57B-51E3-4CB3-886E-225DB35A5C6E}" type="datetimeFigureOut">
              <a:rPr lang="pt-BR"/>
              <a:pPr>
                <a:defRPr/>
              </a:pPr>
              <a:t>13/09/2024</a:t>
            </a:fld>
            <a:endParaRPr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 eaLnBrk="1" latinLnBrk="0" hangingPunct="1">
              <a:defRPr kumimoji="0" lang="pt-BR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 eaLnBrk="1" latinLnBrk="0" hangingPunct="1">
              <a:defRPr kumimoji="0" lang="pt-BR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33B34BE9-77CC-41C9-92AF-880CF42E18A4}" type="slidenum">
              <a:rPr/>
              <a:pPr>
                <a:defRPr/>
              </a:pPr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5792057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ídia com Legenda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/>
          <p:nvPr userDrawn="1"/>
        </p:nvSpPr>
        <p:spPr>
          <a:xfrm>
            <a:off x="595313" y="4800600"/>
            <a:ext cx="4873625" cy="685800"/>
          </a:xfrm>
          <a:prstGeom prst="rect">
            <a:avLst/>
          </a:prstGeom>
          <a:solidFill>
            <a:schemeClr val="tx1">
              <a:lumMod val="95000"/>
              <a:lumOff val="5000"/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800" b="1">
              <a:latin typeface="Georgia" pitchFamily="18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06552" y="4800600"/>
            <a:ext cx="4809244" cy="566738"/>
          </a:xfrm>
        </p:spPr>
        <p:txBody>
          <a:bodyPr anchor="b">
            <a:normAutofit/>
          </a:bodyPr>
          <a:lstStyle>
            <a:lvl1pPr algn="ctr" eaLnBrk="1" latinLnBrk="0" hangingPunct="1">
              <a:defRPr kumimoji="0" lang="pt-BR" sz="1800" b="0" i="1">
                <a:solidFill>
                  <a:schemeClr val="bg1">
                    <a:lumMod val="85000"/>
                  </a:schemeClr>
                </a:solidFill>
                <a:latin typeface="Georgia" pitchFamily="18" charset="0"/>
              </a:defRPr>
            </a:lvl1pPr>
          </a:lstStyle>
          <a:p>
            <a:r>
              <a:rPr lang="pt-BR"/>
              <a:t>Clique para editar o estilo do título mestre</a:t>
            </a:r>
            <a:endParaRPr/>
          </a:p>
        </p:txBody>
      </p:sp>
      <p:sp>
        <p:nvSpPr>
          <p:cNvPr id="9" name="Media Placeholder 8"/>
          <p:cNvSpPr>
            <a:spLocks noGrp="1"/>
          </p:cNvSpPr>
          <p:nvPr>
            <p:ph type="media" sz="quarter" idx="13"/>
          </p:nvPr>
        </p:nvSpPr>
        <p:spPr>
          <a:xfrm>
            <a:off x="587022" y="838200"/>
            <a:ext cx="4873752" cy="3812822"/>
          </a:xfrm>
        </p:spPr>
        <p:txBody>
          <a:bodyPr rtlCol="0">
            <a:normAutofit/>
          </a:bodyPr>
          <a:lstStyle>
            <a:lvl1pPr eaLnBrk="1" latinLnBrk="0" hangingPunct="1">
              <a:buNone/>
              <a:defRPr kumimoji="0" lang="pt-BR"/>
            </a:lvl1pPr>
          </a:lstStyle>
          <a:p>
            <a:pPr lvl="0"/>
            <a:r>
              <a:rPr lang="pt-BR" noProof="0"/>
              <a:t>Clique no ícone para adicionar mídia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5776863" y="838200"/>
            <a:ext cx="2819400" cy="4636911"/>
          </a:xfrm>
        </p:spPr>
        <p:txBody>
          <a:bodyPr>
            <a:normAutofit/>
          </a:bodyPr>
          <a:lstStyle>
            <a:lvl1pPr marL="0" indent="0" algn="l" eaLnBrk="1" latinLnBrk="0" hangingPunct="1">
              <a:buNone/>
              <a:defRPr kumimoji="0" lang="pt-BR"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Date Placeholder 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eaLnBrk="1" latinLnBrk="0" hangingPunct="1">
              <a:defRPr kumimoji="0" lang="pt-BR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9AB9CF9B-7055-47D7-A9A1-420CD7084215}" type="datetimeFigureOut">
              <a:rPr lang="pt-BR"/>
              <a:pPr>
                <a:defRPr/>
              </a:pPr>
              <a:t>13/09/2024</a:t>
            </a:fld>
            <a:endParaRPr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 eaLnBrk="1" latinLnBrk="0" hangingPunct="1">
              <a:defRPr kumimoji="0" lang="pt-BR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 eaLnBrk="1" latinLnBrk="0" hangingPunct="1">
              <a:defRPr kumimoji="0" lang="pt-BR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E49D60BF-D4A9-44DE-B3B4-B1C6BF65DD27}" type="slidenum">
              <a:rPr/>
              <a:pPr>
                <a:defRPr/>
              </a:pPr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57107592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 userDrawn="1"/>
        </p:nvSpPr>
        <p:spPr>
          <a:xfrm>
            <a:off x="1792288" y="4800600"/>
            <a:ext cx="5500687" cy="685800"/>
          </a:xfrm>
          <a:prstGeom prst="rect">
            <a:avLst/>
          </a:prstGeom>
          <a:solidFill>
            <a:schemeClr val="tx1">
              <a:lumMod val="95000"/>
              <a:lumOff val="5000"/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800" b="1">
              <a:latin typeface="Georgia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>
            <a:normAutofit/>
          </a:bodyPr>
          <a:lstStyle>
            <a:lvl1pPr algn="ctr" eaLnBrk="1" latinLnBrk="0" hangingPunct="1">
              <a:defRPr kumimoji="0" lang="pt-BR" sz="1800" b="0" i="1">
                <a:solidFill>
                  <a:schemeClr val="bg1">
                    <a:lumMod val="85000"/>
                  </a:schemeClr>
                </a:solidFill>
                <a:latin typeface="Georgia" pitchFamily="18" charset="0"/>
              </a:defRPr>
            </a:lvl1pPr>
          </a:lstStyle>
          <a:p>
            <a:r>
              <a:rPr lang="pt-BR"/>
              <a:t>Clique para editar o estilo do título mestre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 eaLnBrk="1" latinLnBrk="0" hangingPunct="1">
              <a:buNone/>
              <a:defRPr kumimoji="0" lang="pt-BR" sz="3200"/>
            </a:lvl1pPr>
            <a:lvl2pPr marL="457200" indent="0" eaLnBrk="1" latinLnBrk="0" hangingPunct="1">
              <a:buNone/>
              <a:defRPr kumimoji="0" lang="pt-BR" sz="2800"/>
            </a:lvl2pPr>
            <a:lvl3pPr marL="914400" indent="0" eaLnBrk="1" latinLnBrk="0" hangingPunct="1">
              <a:buNone/>
              <a:defRPr kumimoji="0" lang="pt-BR" sz="2400"/>
            </a:lvl3pPr>
            <a:lvl4pPr marL="1371600" indent="0" eaLnBrk="1" latinLnBrk="0" hangingPunct="1">
              <a:buNone/>
              <a:defRPr kumimoji="0" lang="pt-BR" sz="2000"/>
            </a:lvl4pPr>
            <a:lvl5pPr marL="1828800" indent="0" eaLnBrk="1" latinLnBrk="0" hangingPunct="1">
              <a:buNone/>
              <a:defRPr kumimoji="0" lang="pt-BR" sz="2000"/>
            </a:lvl5pPr>
            <a:lvl6pPr marL="2286000" indent="0" eaLnBrk="1" latinLnBrk="0" hangingPunct="1">
              <a:buNone/>
              <a:defRPr kumimoji="0" lang="pt-BR" sz="2000"/>
            </a:lvl6pPr>
            <a:lvl7pPr marL="2743200" indent="0" eaLnBrk="1" latinLnBrk="0" hangingPunct="1">
              <a:buNone/>
              <a:defRPr kumimoji="0" lang="pt-BR" sz="2000"/>
            </a:lvl7pPr>
            <a:lvl8pPr marL="3200400" indent="0" eaLnBrk="1" latinLnBrk="0" hangingPunct="1">
              <a:buNone/>
              <a:defRPr kumimoji="0" lang="pt-BR" sz="2000"/>
            </a:lvl8pPr>
            <a:lvl9pPr marL="3657600" indent="0" eaLnBrk="1" latinLnBrk="0" hangingPunct="1">
              <a:buNone/>
              <a:defRPr kumimoji="0" lang="pt-BR" sz="2000"/>
            </a:lvl9pPr>
          </a:lstStyle>
          <a:p>
            <a:pPr lvl="0"/>
            <a:r>
              <a:rPr lang="pt-BR" noProof="0"/>
              <a:t>Clique no ícone para adicionar uma imagem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562600"/>
            <a:ext cx="5486400" cy="609600"/>
          </a:xfrm>
        </p:spPr>
        <p:txBody>
          <a:bodyPr/>
          <a:lstStyle>
            <a:lvl1pPr marL="0" indent="0" algn="ctr" eaLnBrk="1" latinLnBrk="0" hangingPunct="1">
              <a:buNone/>
              <a:defRPr kumimoji="0" lang="pt-BR" sz="1400"/>
            </a:lvl1pPr>
            <a:lvl2pPr marL="457200" indent="0" eaLnBrk="1" latinLnBrk="0" hangingPunct="1">
              <a:buNone/>
              <a:defRPr kumimoji="0" lang="pt-BR" sz="1200"/>
            </a:lvl2pPr>
            <a:lvl3pPr marL="914400" indent="0" eaLnBrk="1" latinLnBrk="0" hangingPunct="1">
              <a:buNone/>
              <a:defRPr kumimoji="0" lang="pt-BR" sz="1000"/>
            </a:lvl3pPr>
            <a:lvl4pPr marL="1371600" indent="0" eaLnBrk="1" latinLnBrk="0" hangingPunct="1">
              <a:buNone/>
              <a:defRPr kumimoji="0" lang="pt-BR" sz="900"/>
            </a:lvl4pPr>
            <a:lvl5pPr marL="1828800" indent="0" eaLnBrk="1" latinLnBrk="0" hangingPunct="1">
              <a:buNone/>
              <a:defRPr kumimoji="0" lang="pt-BR" sz="900"/>
            </a:lvl5pPr>
            <a:lvl6pPr marL="2286000" indent="0" eaLnBrk="1" latinLnBrk="0" hangingPunct="1">
              <a:buNone/>
              <a:defRPr kumimoji="0" lang="pt-BR" sz="900"/>
            </a:lvl6pPr>
            <a:lvl7pPr marL="2743200" indent="0" eaLnBrk="1" latinLnBrk="0" hangingPunct="1">
              <a:buNone/>
              <a:defRPr kumimoji="0" lang="pt-BR" sz="900"/>
            </a:lvl7pPr>
            <a:lvl8pPr marL="3200400" indent="0" eaLnBrk="1" latinLnBrk="0" hangingPunct="1">
              <a:buNone/>
              <a:defRPr kumimoji="0" lang="pt-BR" sz="900"/>
            </a:lvl8pPr>
            <a:lvl9pPr marL="3657600" indent="0" eaLnBrk="1" latinLnBrk="0" hangingPunct="1">
              <a:buNone/>
              <a:defRPr kumimoji="0" lang="pt-BR"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latinLnBrk="0" hangingPunct="1">
              <a:defRPr kumimoji="0" lang="pt-BR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C744A12C-C154-4256-8019-BA6C3A7B197A}" type="datetimeFigureOut">
              <a:rPr lang="pt-BR"/>
              <a:pPr>
                <a:defRPr/>
              </a:pPr>
              <a:t>13/09/2024</a:t>
            </a:fld>
            <a:endParaRPr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latinLnBrk="0" hangingPunct="1">
              <a:defRPr kumimoji="0" lang="pt-BR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latinLnBrk="0" hangingPunct="1">
              <a:defRPr kumimoji="0" lang="pt-BR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CF20F5BD-DCAD-4CA1-B449-7283DC925BE6}" type="slidenum">
              <a:rPr/>
              <a:pPr>
                <a:defRPr/>
              </a:pPr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38045954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ítulo e Texto Vertical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0" y="414867"/>
            <a:ext cx="5029200" cy="457200"/>
          </a:xfrm>
          <a:solidFill>
            <a:schemeClr val="tx1">
              <a:lumMod val="50000"/>
              <a:lumOff val="50000"/>
            </a:schemeClr>
          </a:solidFill>
        </p:spPr>
        <p:txBody>
          <a:bodyPr>
            <a:normAutofit/>
          </a:bodyPr>
          <a:lstStyle>
            <a:lvl1pPr algn="l" eaLnBrk="1" latinLnBrk="0" hangingPunct="1">
              <a:defRPr kumimoji="0" lang="pt-BR" sz="2800" b="1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88E348-378B-4304-8185-67BF93273BE4}" type="datetimeFigureOut">
              <a:rPr lang="pt-BR"/>
              <a:pPr>
                <a:defRPr/>
              </a:pPr>
              <a:t>13/09/2024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DFEDEB-E89B-474D-A328-2FFD98650020}" type="slidenum">
              <a:rPr/>
              <a:pPr>
                <a:defRPr/>
              </a:pPr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30722099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e Texto Verticais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715000" y="274638"/>
            <a:ext cx="2057400" cy="5851525"/>
          </a:xfrm>
        </p:spPr>
        <p:txBody>
          <a:bodyPr vert="eaVert"/>
          <a:lstStyle/>
          <a:p>
            <a:r>
              <a:rPr lang="pt-BR"/>
              <a:t>Clique para editar o estilo do título mestre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5105400" cy="5851525"/>
          </a:xfr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latinLnBrk="0" hangingPunct="1">
              <a:defRPr kumimoji="0" lang="pt-BR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>
              <a:defRPr/>
            </a:pPr>
            <a:fld id="{5126AA18-8BF8-460C-A540-AFFBD8F214E1}" type="datetimeFigureOut">
              <a:rPr lang="pt-BR"/>
              <a:pPr>
                <a:defRPr/>
              </a:pPr>
              <a:t>13/09/2024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latinLnBrk="0" hangingPunct="1">
              <a:defRPr kumimoji="0" lang="pt-BR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>
              <a:defRPr/>
            </a:pPr>
            <a:fld id="{8D747DD6-0FC6-4D5D-83EC-F4DEB77EE160}" type="slidenum">
              <a:rPr/>
              <a:pPr>
                <a:defRPr/>
              </a:pPr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83800214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pt-BR"/>
              <a:t>Clique para editar o estilo do título mestre</a:t>
            </a:r>
            <a:endParaRPr lang="en-US"/>
          </a:p>
        </p:txBody>
      </p:sp>
      <p:sp>
        <p:nvSpPr>
          <p:cNvPr id="17" name="Subtítulo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pt-BR"/>
              <a:t>Clique para editar o estilo do subtítulo mestre</a:t>
            </a:r>
            <a:endParaRPr lang="en-US"/>
          </a:p>
        </p:txBody>
      </p:sp>
      <p:sp>
        <p:nvSpPr>
          <p:cNvPr id="4" name="Espaço Reservado para Data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E2E9B4-872A-48DA-A243-8E0B0012ADF8}" type="datetimeFigureOut">
              <a:rPr lang="pt-BR"/>
              <a:pPr>
                <a:defRPr/>
              </a:pPr>
              <a:t>13/09/2024</a:t>
            </a:fld>
            <a:endParaRPr lang="pt-BR"/>
          </a:p>
        </p:txBody>
      </p:sp>
      <p:sp>
        <p:nvSpPr>
          <p:cNvPr id="5" name="Espaço Reservado para Rodapé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293994-3277-471E-9B44-E97AC5B19A6E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448251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  <a:endParaRPr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Data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5AFA43-2CE3-4A25-84D7-63DC7C59DFC5}" type="datetimeFigureOut">
              <a:rPr lang="pt-BR"/>
              <a:pPr>
                <a:defRPr/>
              </a:pPr>
              <a:t>13/09/2024</a:t>
            </a:fld>
            <a:endParaRPr lang="pt-BR"/>
          </a:p>
        </p:txBody>
      </p:sp>
      <p:sp>
        <p:nvSpPr>
          <p:cNvPr id="5" name="Espaço Reservado para Rodapé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26EF46-C2F2-4A4F-8098-4F4F69C45826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61303516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6"/>
          <p:cNvSpPr/>
          <p:nvPr userDrawn="1"/>
        </p:nvSpPr>
        <p:spPr>
          <a:xfrm>
            <a:off x="762000" y="1946209"/>
            <a:ext cx="2057400" cy="2057400"/>
          </a:xfrm>
          <a:prstGeom prst="ellipse">
            <a:avLst/>
          </a:prstGeom>
          <a:gradFill flip="none" rotWithShape="1">
            <a:gsLst>
              <a:gs pos="0">
                <a:srgbClr val="F39C29"/>
              </a:gs>
              <a:gs pos="50000">
                <a:srgbClr val="F7931D"/>
              </a:gs>
              <a:gs pos="100000">
                <a:srgbClr val="FF6600"/>
              </a:gs>
            </a:gsLst>
            <a:path path="circle">
              <a:fillToRect l="50000" t="50000" r="50000" b="50000"/>
            </a:path>
            <a:tileRect/>
          </a:gradFill>
          <a:ln w="82550">
            <a:noFill/>
          </a:ln>
          <a:effectLst>
            <a:outerShdw blurRad="152400" dist="165100" dir="5400000" sx="90000" sy="-19000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800"/>
              <a:t>             </a:t>
            </a:r>
          </a:p>
        </p:txBody>
      </p:sp>
      <p:sp>
        <p:nvSpPr>
          <p:cNvPr id="5" name="Rectangle 7"/>
          <p:cNvSpPr/>
          <p:nvPr userDrawn="1"/>
        </p:nvSpPr>
        <p:spPr>
          <a:xfrm>
            <a:off x="8686800" y="5265738"/>
            <a:ext cx="457200" cy="96837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800">
                <a:solidFill>
                  <a:srgbClr val="FF6600"/>
                </a:solidFill>
              </a:rPr>
              <a:t>           </a:t>
            </a:r>
          </a:p>
        </p:txBody>
      </p:sp>
      <p:sp>
        <p:nvSpPr>
          <p:cNvPr id="6" name="Oval 8"/>
          <p:cNvSpPr/>
          <p:nvPr userDrawn="1"/>
        </p:nvSpPr>
        <p:spPr>
          <a:xfrm>
            <a:off x="1007328" y="1992354"/>
            <a:ext cx="1583472" cy="1295400"/>
          </a:xfrm>
          <a:prstGeom prst="ellipse">
            <a:avLst/>
          </a:prstGeom>
          <a:gradFill flip="none" rotWithShape="1">
            <a:gsLst>
              <a:gs pos="63000">
                <a:schemeClr val="bg1">
                  <a:alpha val="7000"/>
                </a:schemeClr>
              </a:gs>
              <a:gs pos="72000">
                <a:schemeClr val="bg1">
                  <a:alpha val="15000"/>
                </a:schemeClr>
              </a:gs>
              <a:gs pos="91000">
                <a:schemeClr val="bg1">
                  <a:alpha val="28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800"/>
              <a:t>       </a:t>
            </a: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pt-BR"/>
              <a:t>Clique para editar o estilo do título mestre</a:t>
            </a:r>
            <a:endParaRPr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7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838A2C-7716-4B8D-B4EC-14863F6ECCDC}" type="datetimeFigureOut">
              <a:rPr lang="en-US"/>
              <a:pPr>
                <a:defRPr/>
              </a:pPr>
              <a:t>9/13/2024</a:t>
            </a:fld>
            <a:endParaRPr lang="en-US"/>
          </a:p>
        </p:txBody>
      </p:sp>
      <p:sp>
        <p:nvSpPr>
          <p:cNvPr id="8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92067A-407B-4606-9663-D4003699641A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312150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pt-BR"/>
              <a:t>Clique para editar o estilo do título mestre</a:t>
            </a:r>
            <a:endParaRPr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5" name="Espaço Reservado para Data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33CF46-F590-45BE-98A7-884E902EEA71}" type="datetimeFigureOut">
              <a:rPr lang="pt-BR"/>
              <a:pPr>
                <a:defRPr/>
              </a:pPr>
              <a:t>13/09/2024</a:t>
            </a:fld>
            <a:endParaRPr lang="pt-BR"/>
          </a:p>
        </p:txBody>
      </p:sp>
      <p:sp>
        <p:nvSpPr>
          <p:cNvPr id="6" name="Espaço Reservado para Rodapé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345516-89DC-4AB6-8A22-301E69CA4990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99620006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  <a:endParaRPr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7" name="Espaço Reservado para Data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0E67AB-4939-439A-9510-84676C6BC0E8}" type="datetimeFigureOut">
              <a:rPr lang="pt-BR"/>
              <a:pPr>
                <a:defRPr/>
              </a:pPr>
              <a:t>13/09/2024</a:t>
            </a:fld>
            <a:endParaRPr lang="pt-BR"/>
          </a:p>
        </p:txBody>
      </p:sp>
      <p:sp>
        <p:nvSpPr>
          <p:cNvPr id="8" name="Espaço Reservado para Rodapé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Espaço Reservado para Número de Slide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23A9A1-1625-44A6-B60B-5E297B1D5EC4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78912267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pt-BR"/>
              <a:t>Clique para editar o estilo do título mestre</a:t>
            </a:r>
            <a:endParaRPr lang="en-US"/>
          </a:p>
        </p:txBody>
      </p:sp>
      <p:sp>
        <p:nvSpPr>
          <p:cNvPr id="3" name="Espaço Reservado para Data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A6BA02-6D1E-4AE6-A905-3F78E6EEFFCE}" type="datetimeFigureOut">
              <a:rPr lang="pt-BR"/>
              <a:pPr>
                <a:defRPr/>
              </a:pPr>
              <a:t>13/09/2024</a:t>
            </a:fld>
            <a:endParaRPr lang="pt-BR"/>
          </a:p>
        </p:txBody>
      </p:sp>
      <p:sp>
        <p:nvSpPr>
          <p:cNvPr id="4" name="Espaço Reservado para Rodapé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7D1474-B050-48B2-B0A3-BE9DE6F3CE1C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21819130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6"/>
          <p:cNvSpPr/>
          <p:nvPr userDrawn="1"/>
        </p:nvSpPr>
        <p:spPr>
          <a:xfrm>
            <a:off x="762000" y="1946209"/>
            <a:ext cx="2057400" cy="2057400"/>
          </a:xfrm>
          <a:prstGeom prst="ellipse">
            <a:avLst/>
          </a:prstGeom>
          <a:gradFill flip="none" rotWithShape="1">
            <a:gsLst>
              <a:gs pos="0">
                <a:srgbClr val="F39C29"/>
              </a:gs>
              <a:gs pos="50000">
                <a:srgbClr val="F7931D"/>
              </a:gs>
              <a:gs pos="100000">
                <a:srgbClr val="FF6600"/>
              </a:gs>
            </a:gsLst>
            <a:path path="circle">
              <a:fillToRect l="50000" t="50000" r="50000" b="50000"/>
            </a:path>
            <a:tileRect/>
          </a:gradFill>
          <a:ln w="82550">
            <a:noFill/>
          </a:ln>
          <a:effectLst>
            <a:outerShdw blurRad="152400" dist="165100" dir="5400000" sx="90000" sy="-19000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800"/>
              <a:t>             </a:t>
            </a:r>
          </a:p>
        </p:txBody>
      </p:sp>
      <p:sp>
        <p:nvSpPr>
          <p:cNvPr id="5" name="Rectangle 7"/>
          <p:cNvSpPr/>
          <p:nvPr userDrawn="1"/>
        </p:nvSpPr>
        <p:spPr>
          <a:xfrm>
            <a:off x="8686800" y="5265738"/>
            <a:ext cx="457200" cy="96837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800">
                <a:solidFill>
                  <a:srgbClr val="FF6600"/>
                </a:solidFill>
              </a:rPr>
              <a:t>           </a:t>
            </a:r>
          </a:p>
        </p:txBody>
      </p:sp>
      <p:sp>
        <p:nvSpPr>
          <p:cNvPr id="6" name="Oval 8"/>
          <p:cNvSpPr/>
          <p:nvPr userDrawn="1"/>
        </p:nvSpPr>
        <p:spPr>
          <a:xfrm>
            <a:off x="1007328" y="1992354"/>
            <a:ext cx="1583472" cy="1295400"/>
          </a:xfrm>
          <a:prstGeom prst="ellipse">
            <a:avLst/>
          </a:prstGeom>
          <a:gradFill flip="none" rotWithShape="1">
            <a:gsLst>
              <a:gs pos="63000">
                <a:schemeClr val="bg1">
                  <a:alpha val="7000"/>
                </a:schemeClr>
              </a:gs>
              <a:gs pos="72000">
                <a:schemeClr val="bg1">
                  <a:alpha val="15000"/>
                </a:schemeClr>
              </a:gs>
              <a:gs pos="91000">
                <a:schemeClr val="bg1">
                  <a:alpha val="28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800"/>
              <a:t>      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71800" y="1992354"/>
            <a:ext cx="5867400" cy="1970046"/>
          </a:xfrm>
        </p:spPr>
        <p:txBody>
          <a:bodyPr>
            <a:normAutofit/>
          </a:bodyPr>
          <a:lstStyle>
            <a:lvl1pPr algn="l" eaLnBrk="1" latinLnBrk="0" hangingPunct="1">
              <a:defRPr kumimoji="0" lang="pt-BR" sz="3000" b="1" cap="all"/>
            </a:lvl1pPr>
          </a:lstStyle>
          <a:p>
            <a:r>
              <a:rPr lang="pt-BR"/>
              <a:t>Clique para editar o estilo do título mestre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5105400"/>
            <a:ext cx="8229601" cy="375787"/>
          </a:xfrm>
        </p:spPr>
        <p:txBody>
          <a:bodyPr anchor="b">
            <a:normAutofit/>
          </a:bodyPr>
          <a:lstStyle>
            <a:lvl1pPr marL="0" indent="0" algn="r" eaLnBrk="1" latinLnBrk="0" hangingPunct="1">
              <a:buNone/>
              <a:defRPr kumimoji="0" lang="pt-BR"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eaLnBrk="1" latinLnBrk="0" hangingPunct="1">
              <a:buNone/>
              <a:defRPr kumimoji="0" lang="pt-BR"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eaLnBrk="1" latinLnBrk="0" hangingPunct="1">
              <a:buNone/>
              <a:defRPr kumimoji="0" lang="pt-BR"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eaLnBrk="1" latinLnBrk="0" hangingPunct="1">
              <a:buNone/>
              <a:defRPr kumimoji="0" lang="pt-BR"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eaLnBrk="1" latinLnBrk="0" hangingPunct="1">
              <a:buNone/>
              <a:defRPr kumimoji="0" lang="pt-BR"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eaLnBrk="1" latinLnBrk="0" hangingPunct="1">
              <a:buNone/>
              <a:defRPr kumimoji="0" lang="pt-BR"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eaLnBrk="1" latinLnBrk="0" hangingPunct="1">
              <a:buNone/>
              <a:defRPr kumimoji="0" lang="pt-BR"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eaLnBrk="1" latinLnBrk="0" hangingPunct="1">
              <a:buNone/>
              <a:defRPr kumimoji="0" lang="pt-BR"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eaLnBrk="1" latinLnBrk="0" hangingPunct="1">
              <a:buNone/>
              <a:defRPr kumimoji="0" lang="pt-BR"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eaLnBrk="1" latinLnBrk="0" hangingPunct="1">
              <a:defRPr kumimoji="0" lang="pt-BR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1" latinLnBrk="0" hangingPunct="1">
              <a:defRPr kumimoji="0" lang="pt-BR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>
              <a:defRPr/>
            </a:pPr>
            <a:fld id="{5D709433-95FE-4C0F-B90A-EDD8E94751C9}" type="slidenum">
              <a:rPr/>
              <a:pPr>
                <a:defRPr/>
              </a:pPr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75992303"/>
      </p:ext>
    </p:extLst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B8D218-B5A1-448A-8899-C8E1B1AF1792}" type="datetimeFigureOut">
              <a:rPr lang="pt-BR"/>
              <a:pPr>
                <a:defRPr/>
              </a:pPr>
              <a:t>13/09/2024</a:t>
            </a:fld>
            <a:endParaRPr lang="pt-BR"/>
          </a:p>
        </p:txBody>
      </p:sp>
      <p:sp>
        <p:nvSpPr>
          <p:cNvPr id="3" name="Espaço Reservado para Rodapé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Espaço Reservado para Número de Slide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E13124-DA78-40A6-9F80-762CFFBD60B3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69946060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pt-BR"/>
              <a:t>Clique para editar o estilo do título mestre</a:t>
            </a:r>
            <a:endParaRPr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5" name="Espaço Reservado para Data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254C97-7075-4321-9B2E-4CAD2E001B2D}" type="datetimeFigureOut">
              <a:rPr lang="pt-BR"/>
              <a:pPr>
                <a:defRPr/>
              </a:pPr>
              <a:t>13/09/2024</a:t>
            </a:fld>
            <a:endParaRPr lang="pt-BR"/>
          </a:p>
        </p:txBody>
      </p:sp>
      <p:sp>
        <p:nvSpPr>
          <p:cNvPr id="6" name="Espaço Reservado para Rodapé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FFBACF-F6FB-4ABA-80A3-B8F6E7D8DBDD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48962956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com Único Canto Aparado e Arredondado 13"/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6" name="Triângulo retângulo 14"/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7" name="Forma livre 15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latin typeface="+mn-lt"/>
              <a:cs typeface="+mn-cs"/>
            </a:endParaRPr>
          </a:p>
        </p:txBody>
      </p:sp>
      <p:sp>
        <p:nvSpPr>
          <p:cNvPr id="8" name="Forma livre 16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latin typeface="+mn-lt"/>
              <a:cs typeface="+mn-cs"/>
            </a:endParaRPr>
          </a:p>
        </p:txBody>
      </p:sp>
      <p:sp>
        <p:nvSpPr>
          <p:cNvPr id="9" name="Rectangle 7"/>
          <p:cNvSpPr/>
          <p:nvPr userDrawn="1"/>
        </p:nvSpPr>
        <p:spPr>
          <a:xfrm>
            <a:off x="1792288" y="4800600"/>
            <a:ext cx="5500687" cy="685800"/>
          </a:xfrm>
          <a:prstGeom prst="rect">
            <a:avLst/>
          </a:prstGeom>
          <a:solidFill>
            <a:schemeClr val="tx1">
              <a:lumMod val="95000"/>
              <a:lumOff val="5000"/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800" b="1">
              <a:latin typeface="Georgia" pitchFamily="18" charset="0"/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pt-BR"/>
              <a:t>Clique para editar o estilo do título mestre</a:t>
            </a:r>
            <a:endParaRPr lang="en-US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pt-BR" noProof="0"/>
              <a:t>Clique no ícone para adicionar uma imagem</a:t>
            </a:r>
            <a:endParaRPr lang="en-US" noProof="0" dirty="0"/>
          </a:p>
        </p:txBody>
      </p:sp>
      <p:sp>
        <p:nvSpPr>
          <p:cNvPr id="10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95617F-76CB-4657-A7DE-7A7D3F50F532}" type="datetimeFigureOut">
              <a:rPr lang="pt-BR"/>
              <a:pPr>
                <a:defRPr/>
              </a:pPr>
              <a:t>13/09/2024</a:t>
            </a:fld>
            <a:endParaRPr lang="pt-BR"/>
          </a:p>
        </p:txBody>
      </p:sp>
      <p:sp>
        <p:nvSpPr>
          <p:cNvPr id="11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2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ED7638-F06A-4CFF-89B9-BC5761E81580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07609640"/>
      </p:ext>
    </p:extLst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  <a:endParaRPr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Data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EC0432-40F0-4E73-95FC-F162F233E4FE}" type="datetimeFigureOut">
              <a:rPr lang="pt-BR"/>
              <a:pPr>
                <a:defRPr/>
              </a:pPr>
              <a:t>13/09/2024</a:t>
            </a:fld>
            <a:endParaRPr lang="pt-BR"/>
          </a:p>
        </p:txBody>
      </p:sp>
      <p:sp>
        <p:nvSpPr>
          <p:cNvPr id="5" name="Espaço Reservado para Rodapé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3BC48A-99F5-4602-A264-EE9FB87D2EF5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78992082"/>
      </p:ext>
    </p:extLst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pt-BR"/>
              <a:t>Clique para editar o estilo do título mestre</a:t>
            </a:r>
            <a:endParaRPr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Data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AACDFB-CFDC-4DB7-9577-943A18679FD9}" type="datetimeFigureOut">
              <a:rPr lang="pt-BR"/>
              <a:pPr>
                <a:defRPr/>
              </a:pPr>
              <a:t>13/09/2024</a:t>
            </a:fld>
            <a:endParaRPr lang="pt-BR"/>
          </a:p>
        </p:txBody>
      </p:sp>
      <p:sp>
        <p:nvSpPr>
          <p:cNvPr id="5" name="Espaço Reservado para Rodapé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8190B3-2EC0-4055-B2EF-EDF28D8A13B0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31450921"/>
      </p:ext>
    </p:extLst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ítulo e tabe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1143000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Tabela 2"/>
          <p:cNvSpPr>
            <a:spLocks noGrp="1"/>
          </p:cNvSpPr>
          <p:nvPr>
            <p:ph type="tbl" idx="1"/>
          </p:nvPr>
        </p:nvSpPr>
        <p:spPr>
          <a:xfrm>
            <a:off x="457200" y="1935163"/>
            <a:ext cx="8229600" cy="4389437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Espaço Reservado para Data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05AF43-F2F2-45AE-94A4-6CA6CAC809D9}" type="datetimeFigureOut">
              <a:rPr lang="pt-BR"/>
              <a:pPr>
                <a:defRPr/>
              </a:pPr>
              <a:t>13/09/2024</a:t>
            </a:fld>
            <a:endParaRPr lang="pt-BR"/>
          </a:p>
        </p:txBody>
      </p:sp>
      <p:sp>
        <p:nvSpPr>
          <p:cNvPr id="5" name="Espaço Reservado para Rodapé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DAC30D-56DE-41F6-B436-702B9448AA4A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17072485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ítulo e Conteúdo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9" r="5875" b="5263"/>
          <a:stretch>
            <a:fillRect/>
          </a:stretch>
        </p:blipFill>
        <p:spPr bwMode="auto">
          <a:xfrm>
            <a:off x="3175" y="5867400"/>
            <a:ext cx="9144000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6180" y="76200"/>
            <a:ext cx="8403020" cy="685800"/>
          </a:xfrm>
        </p:spPr>
        <p:txBody>
          <a:bodyPr>
            <a:normAutofit/>
          </a:bodyPr>
          <a:lstStyle>
            <a:lvl1pPr algn="l" eaLnBrk="1" latinLnBrk="0" hangingPunct="1">
              <a:defRPr kumimoji="0" lang="pt-BR" sz="3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pt-BR"/>
              <a:t>Clique para editar o estilo do título mestre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eaLnBrk="1" latinLnBrk="0" hangingPunct="1">
              <a:defRPr kumimoji="0" lang="pt-BR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eaLnBrk="1" latinLnBrk="0" hangingPunct="1">
              <a:defRPr kumimoji="0" lang="pt-BR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 eaLnBrk="1" latinLnBrk="0" hangingPunct="1">
              <a:defRPr kumimoji="0" lang="pt-BR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 eaLnBrk="1" latinLnBrk="0" hangingPunct="1">
              <a:defRPr kumimoji="0" lang="pt-BR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 eaLnBrk="1" latinLnBrk="0" hangingPunct="1">
              <a:defRPr kumimoji="0" lang="pt-BR"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latinLnBrk="0" hangingPunct="1">
              <a:defRPr kumimoji="0" lang="pt-BR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>
              <a:defRPr/>
            </a:pPr>
            <a:fld id="{515FE3F1-88E5-4E8C-86A0-522FDB50A788}" type="datetimeFigureOut">
              <a:rPr lang="pt-BR"/>
              <a:pPr>
                <a:defRPr/>
              </a:pPr>
              <a:t>13/09/2024</a:t>
            </a:fld>
            <a:endParaRPr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latinLnBrk="0" hangingPunct="1">
              <a:defRPr kumimoji="0" lang="pt-BR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latinLnBrk="0" hangingPunct="1">
              <a:defRPr kumimoji="0" lang="pt-BR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>
              <a:defRPr/>
            </a:pPr>
            <a:fld id="{D7B61870-148D-4723-8310-6E145C3366FE}" type="slidenum">
              <a:rPr/>
              <a:pPr>
                <a:defRPr/>
              </a:pPr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5306670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: Ênfas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  <a:endParaRPr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>
            <a:lvl1pPr eaLnBrk="1" latinLnBrk="0" hangingPunct="1">
              <a:defRPr kumimoji="0" lang="pt-BR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eaLnBrk="1" latinLnBrk="0" hangingPunct="1">
              <a:defRPr kumimoji="0" lang="pt-BR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 eaLnBrk="1" latinLnBrk="0" hangingPunct="1">
              <a:defRPr kumimoji="0" lang="pt-BR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 eaLnBrk="1" latinLnBrk="0" hangingPunct="1">
              <a:defRPr kumimoji="0" lang="pt-BR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 eaLnBrk="1" latinLnBrk="0" hangingPunct="1">
              <a:defRPr kumimoji="0" lang="pt-BR"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latinLnBrk="0" hangingPunct="1">
              <a:defRPr kumimoji="0" lang="pt-BR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>
              <a:defRPr/>
            </a:pPr>
            <a:fld id="{C9BDB665-2DE1-4A5D-A2D9-8CAE34D588FA}" type="datetimeFigureOut">
              <a:rPr lang="pt-BR"/>
              <a:pPr>
                <a:defRPr/>
              </a:pPr>
              <a:t>13/09/2024</a:t>
            </a:fld>
            <a:endParaRPr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latinLnBrk="0" hangingPunct="1">
              <a:defRPr kumimoji="0" lang="pt-BR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latinLnBrk="0" hangingPunct="1">
              <a:defRPr kumimoji="0" lang="pt-BR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>
              <a:defRPr/>
            </a:pPr>
            <a:fld id="{ECDDBA6E-2DD4-4C7E-8519-1225FFA1DF8E}" type="slidenum">
              <a:rPr/>
              <a:pPr>
                <a:defRPr/>
              </a:pPr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03446319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uas Partes de Conteúdo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999" y="1"/>
            <a:ext cx="7068015" cy="838200"/>
          </a:xfrm>
        </p:spPr>
        <p:txBody>
          <a:bodyPr anchor="b">
            <a:normAutofit/>
          </a:bodyPr>
          <a:lstStyle>
            <a:lvl1pPr algn="l" eaLnBrk="1" latinLnBrk="0" hangingPunct="1">
              <a:defRPr kumimoji="0" lang="pt-BR" sz="2800">
                <a:solidFill>
                  <a:schemeClr val="bg1"/>
                </a:solidFill>
              </a:defRPr>
            </a:lvl1pPr>
          </a:lstStyle>
          <a:p>
            <a:r>
              <a:rPr lang="pt-BR"/>
              <a:t>Clique para editar o estilo do título mestre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6402"/>
            <a:ext cx="4038600" cy="3971455"/>
          </a:xfrm>
        </p:spPr>
        <p:txBody>
          <a:bodyPr/>
          <a:lstStyle>
            <a:lvl1pPr eaLnBrk="1" latinLnBrk="0" hangingPunct="1">
              <a:defRPr kumimoji="0" lang="pt-BR" sz="2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eaLnBrk="1" latinLnBrk="0" hangingPunct="1">
              <a:defRPr kumimoji="0" lang="pt-BR" sz="2400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 eaLnBrk="1" latinLnBrk="0" hangingPunct="1">
              <a:defRPr kumimoji="0" lang="pt-BR" sz="2000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 eaLnBrk="1" latinLnBrk="0" hangingPunct="1">
              <a:defRPr kumimoji="0" lang="pt-BR" sz="1800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 eaLnBrk="1" latinLnBrk="0" hangingPunct="1">
              <a:defRPr kumimoji="0" lang="pt-BR" sz="1800"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  <a:lvl6pPr eaLnBrk="1" latinLnBrk="0" hangingPunct="1">
              <a:defRPr kumimoji="0" lang="pt-BR" sz="1800"/>
            </a:lvl6pPr>
            <a:lvl7pPr eaLnBrk="1" latinLnBrk="0" hangingPunct="1">
              <a:defRPr kumimoji="0" lang="pt-BR" sz="1800"/>
            </a:lvl7pPr>
            <a:lvl8pPr eaLnBrk="1" latinLnBrk="0" hangingPunct="1">
              <a:defRPr kumimoji="0" lang="pt-BR" sz="1800"/>
            </a:lvl8pPr>
            <a:lvl9pPr eaLnBrk="1" latinLnBrk="0" hangingPunct="1">
              <a:defRPr kumimoji="0" lang="pt-BR"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6400"/>
            <a:ext cx="4038600" cy="3971454"/>
          </a:xfrm>
        </p:spPr>
        <p:txBody>
          <a:bodyPr/>
          <a:lstStyle>
            <a:lvl1pPr eaLnBrk="1" latinLnBrk="0" hangingPunct="1">
              <a:defRPr kumimoji="0" lang="pt-BR" sz="2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eaLnBrk="1" latinLnBrk="0" hangingPunct="1">
              <a:defRPr kumimoji="0" lang="pt-BR" sz="2400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 eaLnBrk="1" latinLnBrk="0" hangingPunct="1">
              <a:defRPr kumimoji="0" lang="pt-BR" sz="2000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 eaLnBrk="1" latinLnBrk="0" hangingPunct="1">
              <a:defRPr kumimoji="0" lang="pt-BR" sz="1800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 eaLnBrk="1" latinLnBrk="0" hangingPunct="1">
              <a:defRPr kumimoji="0" lang="pt-BR" sz="1800"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  <a:lvl6pPr eaLnBrk="1" latinLnBrk="0" hangingPunct="1">
              <a:defRPr kumimoji="0" lang="pt-BR" sz="1800"/>
            </a:lvl6pPr>
            <a:lvl7pPr eaLnBrk="1" latinLnBrk="0" hangingPunct="1">
              <a:defRPr kumimoji="0" lang="pt-BR" sz="1800"/>
            </a:lvl7pPr>
            <a:lvl8pPr eaLnBrk="1" latinLnBrk="0" hangingPunct="1">
              <a:defRPr kumimoji="0" lang="pt-BR" sz="1800"/>
            </a:lvl8pPr>
            <a:lvl9pPr eaLnBrk="1" latinLnBrk="0" hangingPunct="1">
              <a:defRPr kumimoji="0" lang="pt-BR"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EEFB65-E108-4E91-8066-AC37075453BC}" type="datetimeFigureOut">
              <a:rPr lang="pt-BR"/>
              <a:pPr>
                <a:defRPr/>
              </a:pPr>
              <a:t>13/09/2024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099101-44A8-4C34-B9B9-734B889DC235}" type="slidenum">
              <a:rPr/>
              <a:pPr>
                <a:defRPr/>
              </a:pPr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87522818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mente Título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244475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4400" y="2077200"/>
            <a:ext cx="7010400" cy="1143000"/>
          </a:xfrm>
        </p:spPr>
        <p:txBody>
          <a:bodyPr/>
          <a:lstStyle>
            <a:lvl1pPr algn="l" eaLnBrk="1" latinLnBrk="0" hangingPunct="1">
              <a:defRPr kumimoji="0" lang="pt-BR"/>
            </a:lvl1pPr>
          </a:lstStyle>
          <a:p>
            <a:r>
              <a:rPr lang="pt-BR"/>
              <a:t>Clique para editar o estilo do título mestre</a:t>
            </a:r>
            <a:endParaRPr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latinLnBrk="0" hangingPunct="1">
              <a:defRPr kumimoji="0" lang="pt-BR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1C6F679A-FA8E-43B1-AE8D-EDF86E830DB4}" type="datetimeFigureOut">
              <a:rPr lang="pt-BR"/>
              <a:pPr>
                <a:defRPr/>
              </a:pPr>
              <a:t>13/09/2024</a:t>
            </a:fld>
            <a:endParaRPr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latinLnBrk="0" hangingPunct="1">
              <a:defRPr kumimoji="0" lang="pt-BR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latinLnBrk="0" hangingPunct="1">
              <a:defRPr kumimoji="0" lang="pt-BR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244A3A06-B7EA-4DD7-A1B8-F0D268BE2CDB}" type="slidenum">
              <a:rPr/>
              <a:pPr>
                <a:defRPr/>
              </a:pPr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7444414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omente Título: Ênfas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90400" y="3081000"/>
            <a:ext cx="8686800" cy="1095600"/>
          </a:xfrm>
        </p:spPr>
        <p:txBody>
          <a:bodyPr>
            <a:normAutofit/>
          </a:bodyPr>
          <a:lstStyle>
            <a:lvl1pPr algn="ctr" eaLnBrk="1" latinLnBrk="0" hangingPunct="1">
              <a:defRPr kumimoji="0" lang="pt-BR" sz="4600" b="1" kern="1200" spc="-150" baseline="0">
                <a:ln>
                  <a:gradFill>
                    <a:gsLst>
                      <a:gs pos="0">
                        <a:schemeClr val="bg1"/>
                      </a:gs>
                      <a:gs pos="50000">
                        <a:schemeClr val="bg1">
                          <a:lumMod val="75000"/>
                        </a:schemeClr>
                      </a:gs>
                    </a:gsLst>
                    <a:lin ang="5400000" scaled="0"/>
                  </a:gradFill>
                </a:ln>
                <a:gradFill>
                  <a:gsLst>
                    <a:gs pos="11000">
                      <a:schemeClr val="bg1">
                        <a:lumMod val="75000"/>
                      </a:schemeClr>
                    </a:gs>
                    <a:gs pos="91000">
                      <a:schemeClr val="bg1"/>
                    </a:gs>
                  </a:gsLst>
                  <a:lin ang="16200000" scaled="1"/>
                </a:gradFill>
                <a:effectLst>
                  <a:outerShdw blurRad="38100" algn="ctr" rotWithShape="0">
                    <a:prstClr val="black">
                      <a:alpha val="25000"/>
                    </a:prstClr>
                  </a:outerShdw>
                  <a:reflection blurRad="6350" stA="60000" endA="900" endPos="58000" dir="5400000" sy="-100000" algn="bl" rotWithShape="0"/>
                </a:effectLst>
                <a:latin typeface="+mn-lt"/>
                <a:ea typeface="+mn-ea"/>
                <a:cs typeface="+mn-cs"/>
              </a:defRPr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283952" y="2424752"/>
            <a:ext cx="8694000" cy="639762"/>
          </a:xfrm>
        </p:spPr>
        <p:txBody>
          <a:bodyPr anchor="b">
            <a:normAutofit/>
          </a:bodyPr>
          <a:lstStyle>
            <a:lvl1pPr marL="0" indent="0" algn="ctr" eaLnBrk="1" latinLnBrk="0" hangingPunct="1">
              <a:buNone/>
              <a:defRPr kumimoji="0" lang="pt-BR" sz="2800" kern="1200">
                <a:solidFill>
                  <a:srgbClr val="2E507A">
                    <a:alpha val="81000"/>
                  </a:srgbClr>
                </a:solidFill>
                <a:latin typeface="+mn-lt"/>
                <a:ea typeface="+mn-ea"/>
                <a:cs typeface="+mn-cs"/>
              </a:defRPr>
            </a:lvl1pPr>
            <a:lvl2pPr marL="457200" indent="0" eaLnBrk="1" latinLnBrk="0" hangingPunct="1">
              <a:buNone/>
              <a:defRPr kumimoji="0" lang="pt-BR" sz="2000" b="1"/>
            </a:lvl2pPr>
            <a:lvl3pPr marL="914400" indent="0" eaLnBrk="1" latinLnBrk="0" hangingPunct="1">
              <a:buNone/>
              <a:defRPr kumimoji="0" lang="pt-BR" sz="1800" b="1"/>
            </a:lvl3pPr>
            <a:lvl4pPr marL="1371600" indent="0" eaLnBrk="1" latinLnBrk="0" hangingPunct="1">
              <a:buNone/>
              <a:defRPr kumimoji="0" lang="pt-BR" sz="1600" b="1"/>
            </a:lvl4pPr>
            <a:lvl5pPr marL="1828800" indent="0" eaLnBrk="1" latinLnBrk="0" hangingPunct="1">
              <a:buNone/>
              <a:defRPr kumimoji="0" lang="pt-BR" sz="1600" b="1"/>
            </a:lvl5pPr>
            <a:lvl6pPr marL="2286000" indent="0" eaLnBrk="1" latinLnBrk="0" hangingPunct="1">
              <a:buNone/>
              <a:defRPr kumimoji="0" lang="pt-BR" sz="1600" b="1"/>
            </a:lvl6pPr>
            <a:lvl7pPr marL="2743200" indent="0" eaLnBrk="1" latinLnBrk="0" hangingPunct="1">
              <a:buNone/>
              <a:defRPr kumimoji="0" lang="pt-BR" sz="1600" b="1"/>
            </a:lvl7pPr>
            <a:lvl8pPr marL="3200400" indent="0" eaLnBrk="1" latinLnBrk="0" hangingPunct="1">
              <a:buNone/>
              <a:defRPr kumimoji="0" lang="pt-BR" sz="1600" b="1"/>
            </a:lvl8pPr>
            <a:lvl9pPr marL="3657600" indent="0" eaLnBrk="1" latinLnBrk="0" hangingPunct="1">
              <a:buNone/>
              <a:defRPr kumimoji="0" lang="pt-BR"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4BC7F9-349E-4FF5-9199-0DEA8FA9126A}" type="datetimeFigureOut">
              <a:rPr lang="pt-BR"/>
              <a:pPr>
                <a:defRPr/>
              </a:pPr>
              <a:t>13/09/2024</a:t>
            </a:fld>
            <a:endParaRPr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C89845-53E7-488F-B50C-26683077D44C}" type="slidenum">
              <a:rPr/>
              <a:pPr>
                <a:defRPr/>
              </a:pPr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5124906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ítulo com Texto 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 userDrawn="1"/>
        </p:nvSpPr>
        <p:spPr>
          <a:xfrm>
            <a:off x="0" y="2895600"/>
            <a:ext cx="7543800" cy="2133600"/>
          </a:xfrm>
          <a:prstGeom prst="rect">
            <a:avLst/>
          </a:prstGeom>
          <a:gradFill flip="none" rotWithShape="1">
            <a:gsLst>
              <a:gs pos="63000">
                <a:schemeClr val="tx1">
                  <a:lumMod val="85000"/>
                  <a:lumOff val="15000"/>
                  <a:alpha val="49000"/>
                </a:schemeClr>
              </a:gs>
              <a:gs pos="100000">
                <a:schemeClr val="tx1">
                  <a:lumMod val="95000"/>
                  <a:lumOff val="5000"/>
                  <a:alpha val="5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80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14867" y="3200400"/>
            <a:ext cx="7010400" cy="1676400"/>
          </a:xfrm>
        </p:spPr>
        <p:txBody>
          <a:bodyPr>
            <a:normAutofit/>
          </a:bodyPr>
          <a:lstStyle>
            <a:lvl1pPr marL="0" algn="l" defTabSz="914400" rtl="0" eaLnBrk="1" latinLnBrk="0" hangingPunct="1">
              <a:defRPr kumimoji="0" lang="pt-BR" sz="4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pt-BR"/>
              <a:t>Clique para editar o estilo do título mestre</a:t>
            </a:r>
            <a:endParaRPr/>
          </a:p>
        </p:txBody>
      </p:sp>
      <p:sp>
        <p:nvSpPr>
          <p:cNvPr id="10" name="Text Placeholder 15"/>
          <p:cNvSpPr>
            <a:spLocks noGrp="1"/>
          </p:cNvSpPr>
          <p:nvPr>
            <p:ph type="body" sz="quarter" idx="14"/>
          </p:nvPr>
        </p:nvSpPr>
        <p:spPr>
          <a:xfrm>
            <a:off x="4648200" y="664780"/>
            <a:ext cx="4191000" cy="381000"/>
          </a:xfrm>
        </p:spPr>
        <p:txBody>
          <a:bodyPr>
            <a:normAutofit/>
          </a:bodyPr>
          <a:lstStyle>
            <a:lvl1pPr algn="r" eaLnBrk="1" latinLnBrk="0" hangingPunct="1">
              <a:buNone/>
              <a:defRPr kumimoji="0" lang="pt-BR" sz="1800" b="1" kern="1200">
                <a:solidFill>
                  <a:schemeClr val="bg1">
                    <a:lumMod val="65000"/>
                  </a:schemeClr>
                </a:solidFill>
                <a:latin typeface="Calibri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Date Placeholder 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eaLnBrk="1" latinLnBrk="0" hangingPunct="1">
              <a:defRPr kumimoji="0" lang="pt-BR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87B7410B-9868-4490-B6C7-7B3B42347827}" type="datetimeFigureOut">
              <a:rPr lang="pt-BR"/>
              <a:pPr>
                <a:defRPr/>
              </a:pPr>
              <a:t>13/09/2024</a:t>
            </a:fld>
            <a:endParaRPr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 eaLnBrk="1" latinLnBrk="0" hangingPunct="1">
              <a:defRPr kumimoji="0" lang="pt-BR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 eaLnBrk="1" latinLnBrk="0" hangingPunct="1">
              <a:defRPr kumimoji="0" lang="pt-BR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A73A98FE-DE24-4D92-8560-17F878C74D14}" type="slidenum">
              <a:rPr/>
              <a:pPr>
                <a:defRPr/>
              </a:pPr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100511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údo com Legenda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609600"/>
            <a:ext cx="3008313" cy="825500"/>
          </a:xfrm>
        </p:spPr>
        <p:txBody>
          <a:bodyPr anchor="b"/>
          <a:lstStyle>
            <a:lvl1pPr algn="l" eaLnBrk="1" latinLnBrk="0" hangingPunct="1">
              <a:defRPr kumimoji="0" lang="pt-BR" sz="2000" b="1"/>
            </a:lvl1pPr>
          </a:lstStyle>
          <a:p>
            <a:r>
              <a:rPr lang="pt-BR"/>
              <a:t>Clique para editar o estilo do título mestre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03650" y="609600"/>
            <a:ext cx="5111750" cy="5334000"/>
          </a:xfrm>
        </p:spPr>
        <p:txBody>
          <a:bodyPr/>
          <a:lstStyle>
            <a:lvl1pPr eaLnBrk="1" latinLnBrk="0" hangingPunct="1">
              <a:defRPr kumimoji="0" lang="pt-BR" sz="2800">
                <a:solidFill>
                  <a:schemeClr val="bg1"/>
                </a:solidFill>
              </a:defRPr>
            </a:lvl1pPr>
            <a:lvl2pPr eaLnBrk="1" latinLnBrk="0" hangingPunct="1">
              <a:defRPr kumimoji="0" lang="pt-BR" sz="2800">
                <a:solidFill>
                  <a:schemeClr val="bg1"/>
                </a:solidFill>
              </a:defRPr>
            </a:lvl2pPr>
            <a:lvl3pPr eaLnBrk="1" latinLnBrk="0" hangingPunct="1">
              <a:defRPr kumimoji="0" lang="pt-BR" sz="2400">
                <a:solidFill>
                  <a:schemeClr val="bg1"/>
                </a:solidFill>
              </a:defRPr>
            </a:lvl3pPr>
            <a:lvl4pPr eaLnBrk="1" latinLnBrk="0" hangingPunct="1">
              <a:defRPr kumimoji="0" lang="pt-BR" sz="2000">
                <a:solidFill>
                  <a:schemeClr val="bg1"/>
                </a:solidFill>
              </a:defRPr>
            </a:lvl4pPr>
            <a:lvl5pPr eaLnBrk="1" latinLnBrk="0" hangingPunct="1">
              <a:defRPr kumimoji="0" lang="pt-BR" sz="2000">
                <a:solidFill>
                  <a:schemeClr val="bg1"/>
                </a:solidFill>
              </a:defRPr>
            </a:lvl5pPr>
            <a:lvl6pPr eaLnBrk="1" latinLnBrk="0" hangingPunct="1">
              <a:defRPr kumimoji="0" lang="pt-BR" sz="2000"/>
            </a:lvl6pPr>
            <a:lvl7pPr eaLnBrk="1" latinLnBrk="0" hangingPunct="1">
              <a:defRPr kumimoji="0" lang="pt-BR" sz="2000"/>
            </a:lvl7pPr>
            <a:lvl8pPr eaLnBrk="1" latinLnBrk="0" hangingPunct="1">
              <a:defRPr kumimoji="0" lang="pt-BR" sz="2000"/>
            </a:lvl8pPr>
            <a:lvl9pPr eaLnBrk="1" latinLnBrk="0" hangingPunct="1">
              <a:defRPr kumimoji="0" lang="pt-BR" sz="20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1435101"/>
            <a:ext cx="3008313" cy="3822699"/>
          </a:xfrm>
        </p:spPr>
        <p:txBody>
          <a:bodyPr/>
          <a:lstStyle>
            <a:lvl1pPr marL="0" indent="0" eaLnBrk="1" latinLnBrk="0" hangingPunct="1">
              <a:buNone/>
              <a:defRPr kumimoji="0" lang="pt-BR"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eaLnBrk="1" latinLnBrk="0" hangingPunct="1">
              <a:buNone/>
              <a:defRPr kumimoji="0" lang="pt-BR" sz="1200"/>
            </a:lvl2pPr>
            <a:lvl3pPr marL="914400" indent="0" eaLnBrk="1" latinLnBrk="0" hangingPunct="1">
              <a:buNone/>
              <a:defRPr kumimoji="0" lang="pt-BR" sz="1000"/>
            </a:lvl3pPr>
            <a:lvl4pPr marL="1371600" indent="0" eaLnBrk="1" latinLnBrk="0" hangingPunct="1">
              <a:buNone/>
              <a:defRPr kumimoji="0" lang="pt-BR" sz="900"/>
            </a:lvl4pPr>
            <a:lvl5pPr marL="1828800" indent="0" eaLnBrk="1" latinLnBrk="0" hangingPunct="1">
              <a:buNone/>
              <a:defRPr kumimoji="0" lang="pt-BR" sz="900"/>
            </a:lvl5pPr>
            <a:lvl6pPr marL="2286000" indent="0" eaLnBrk="1" latinLnBrk="0" hangingPunct="1">
              <a:buNone/>
              <a:defRPr kumimoji="0" lang="pt-BR" sz="900"/>
            </a:lvl6pPr>
            <a:lvl7pPr marL="2743200" indent="0" eaLnBrk="1" latinLnBrk="0" hangingPunct="1">
              <a:buNone/>
              <a:defRPr kumimoji="0" lang="pt-BR" sz="900"/>
            </a:lvl7pPr>
            <a:lvl8pPr marL="3200400" indent="0" eaLnBrk="1" latinLnBrk="0" hangingPunct="1">
              <a:buNone/>
              <a:defRPr kumimoji="0" lang="pt-BR" sz="900"/>
            </a:lvl8pPr>
            <a:lvl9pPr marL="3657600" indent="0" eaLnBrk="1" latinLnBrk="0" hangingPunct="1">
              <a:buNone/>
              <a:defRPr kumimoji="0" lang="pt-BR"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latinLnBrk="0" hangingPunct="1">
              <a:defRPr kumimoji="0" lang="pt-BR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B668FC4C-B524-402C-831D-5E652AC01519}" type="datetimeFigureOut">
              <a:rPr lang="pt-BR"/>
              <a:pPr>
                <a:defRPr/>
              </a:pPr>
              <a:t>13/09/2024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latinLnBrk="0" hangingPunct="1">
              <a:defRPr kumimoji="0" lang="pt-BR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latinLnBrk="0" hangingPunct="1">
              <a:defRPr kumimoji="0" lang="pt-BR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CE52D5C1-2C75-4DCE-921B-7351B99E775D}" type="slidenum">
              <a:rPr/>
              <a:pPr>
                <a:defRPr/>
              </a:pPr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60588593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image" Target="../media/image20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9" r="5875" b="5263"/>
          <a:stretch>
            <a:fillRect/>
          </a:stretch>
        </p:blipFill>
        <p:spPr bwMode="auto">
          <a:xfrm>
            <a:off x="3175" y="5867400"/>
            <a:ext cx="9144000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 estilo do título mestre</a:t>
            </a:r>
            <a:endParaRPr lang="en-US" alt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pt-BR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97E2316-17E7-4A79-AFBB-15D1BACAA956}" type="datetimeFigureOut">
              <a:rPr lang="pt-BR"/>
              <a:pPr>
                <a:defRPr/>
              </a:pPr>
              <a:t>13/09/2024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pt-BR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lang="pt-BR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BDD031B-DB9E-4BD2-BD44-3D1B75591D39}" type="slidenum">
              <a:rPr/>
              <a:pPr>
                <a:defRPr/>
              </a:pPr>
              <a:t>‹nº›</a:t>
            </a:fld>
            <a:endParaRPr/>
          </a:p>
        </p:txBody>
      </p:sp>
      <p:sp>
        <p:nvSpPr>
          <p:cNvPr id="103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os estilos do texto mestre</a:t>
            </a:r>
          </a:p>
          <a:p>
            <a:pPr lvl="1"/>
            <a:r>
              <a:rPr lang="pt-BR" altLang="pt-BR"/>
              <a:t>Segundo nível</a:t>
            </a:r>
          </a:p>
          <a:p>
            <a:pPr lvl="2"/>
            <a:r>
              <a:rPr lang="pt-BR" altLang="pt-BR"/>
              <a:t>Terceiro nível</a:t>
            </a:r>
          </a:p>
          <a:p>
            <a:pPr lvl="3"/>
            <a:r>
              <a:rPr lang="pt-BR" altLang="pt-BR"/>
              <a:t>Quarto nível</a:t>
            </a:r>
          </a:p>
          <a:p>
            <a:pPr lvl="4"/>
            <a:r>
              <a:rPr lang="pt-BR" altLang="pt-BR"/>
              <a:t>Quinto nível</a:t>
            </a:r>
            <a:endParaRPr lang="en-US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817" r:id="rId1"/>
    <p:sldLayoutId id="2147484818" r:id="rId2"/>
    <p:sldLayoutId id="2147484819" r:id="rId3"/>
    <p:sldLayoutId id="2147484820" r:id="rId4"/>
    <p:sldLayoutId id="2147484821" r:id="rId5"/>
    <p:sldLayoutId id="2147484822" r:id="rId6"/>
    <p:sldLayoutId id="2147484823" r:id="rId7"/>
    <p:sldLayoutId id="2147484824" r:id="rId8"/>
    <p:sldLayoutId id="2147484825" r:id="rId9"/>
    <p:sldLayoutId id="2147484826" r:id="rId10"/>
    <p:sldLayoutId id="2147484827" r:id="rId11"/>
    <p:sldLayoutId id="2147484828" r:id="rId12"/>
    <p:sldLayoutId id="2147484829" r:id="rId13"/>
  </p:sldLayoutIdLst>
  <p:transition spd="slow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lang="pt-BR"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lang="pt-BR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lang="pt-BR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lang="pt-BR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lang="pt-BR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lang="pt-BR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0" lang="pt-BR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0" lang="pt-BR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0" lang="pt-BR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0" lang="pt-BR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kumimoji="0" lang="pt-BR"/>
      </a:defPPr>
      <a:lvl1pPr marL="0" algn="l" defTabSz="914400" rtl="0" eaLnBrk="1" latinLnBrk="0" hangingPunct="1">
        <a:defRPr kumimoji="0" lang="pt-BR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0" lang="pt-BR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0" lang="pt-BR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0" lang="pt-BR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0" lang="pt-BR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0" lang="pt-BR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0" lang="pt-BR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0" lang="pt-BR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0" lang="pt-BR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rma livre 6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latin typeface="+mn-lt"/>
              <a:cs typeface="+mn-cs"/>
            </a:endParaRPr>
          </a:p>
        </p:txBody>
      </p:sp>
      <p:sp>
        <p:nvSpPr>
          <p:cNvPr id="8" name="Forma livre 7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latin typeface="+mn-lt"/>
              <a:cs typeface="+mn-cs"/>
            </a:endParaRPr>
          </a:p>
        </p:txBody>
      </p:sp>
      <p:sp>
        <p:nvSpPr>
          <p:cNvPr id="2052" name="Espaço Reservado para Título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 estilo do título mestre</a:t>
            </a:r>
            <a:endParaRPr lang="en-US" altLang="pt-BR"/>
          </a:p>
        </p:txBody>
      </p:sp>
      <p:sp>
        <p:nvSpPr>
          <p:cNvPr id="2053" name="Espaço Reservado para Texto 29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os estilos do texto mestre</a:t>
            </a:r>
          </a:p>
          <a:p>
            <a:pPr lvl="1"/>
            <a:r>
              <a:rPr lang="pt-BR" altLang="pt-BR"/>
              <a:t>Segundo nível</a:t>
            </a:r>
          </a:p>
          <a:p>
            <a:pPr lvl="2"/>
            <a:r>
              <a:rPr lang="pt-BR" altLang="pt-BR"/>
              <a:t>Terceiro nível</a:t>
            </a:r>
          </a:p>
          <a:p>
            <a:pPr lvl="3"/>
            <a:r>
              <a:rPr lang="pt-BR" altLang="pt-BR"/>
              <a:t>Quarto nível</a:t>
            </a:r>
          </a:p>
          <a:p>
            <a:pPr lvl="4"/>
            <a:r>
              <a:rPr lang="pt-BR" altLang="pt-BR"/>
              <a:t>Quinto nível</a:t>
            </a:r>
            <a:endParaRPr lang="en-US" altLang="pt-BR"/>
          </a:p>
        </p:txBody>
      </p:sp>
      <p:sp>
        <p:nvSpPr>
          <p:cNvPr id="10" name="Espaço Reservado para Data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D1503B5-9717-4632-AC1E-01D2198A1264}" type="datetimeFigureOut">
              <a:rPr lang="pt-BR"/>
              <a:pPr>
                <a:defRPr/>
              </a:pPr>
              <a:t>13/09/2024</a:t>
            </a:fld>
            <a:endParaRPr lang="pt-BR"/>
          </a:p>
        </p:txBody>
      </p:sp>
      <p:sp>
        <p:nvSpPr>
          <p:cNvPr id="22" name="Espaço Reservado para Rodapé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8" name="Espaço Reservado para Número de Slide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050CE25-05CB-4594-9028-8CB83A2B7AF1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  <p:grpSp>
        <p:nvGrpSpPr>
          <p:cNvPr id="2057" name="Grupo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Forma livre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latin typeface="+mn-lt"/>
                <a:cs typeface="+mn-cs"/>
              </a:endParaRPr>
            </a:p>
          </p:txBody>
        </p:sp>
        <p:sp>
          <p:nvSpPr>
            <p:cNvPr id="13" name="Forma livre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latin typeface="+mn-lt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12246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31" r:id="rId1"/>
    <p:sldLayoutId id="2147484832" r:id="rId2"/>
    <p:sldLayoutId id="2147484833" r:id="rId3"/>
    <p:sldLayoutId id="2147484834" r:id="rId4"/>
    <p:sldLayoutId id="2147484835" r:id="rId5"/>
    <p:sldLayoutId id="2147484836" r:id="rId6"/>
    <p:sldLayoutId id="2147484837" r:id="rId7"/>
    <p:sldLayoutId id="2147484838" r:id="rId8"/>
    <p:sldLayoutId id="2147484839" r:id="rId9"/>
    <p:sldLayoutId id="2147484840" r:id="rId10"/>
    <p:sldLayoutId id="2147484841" r:id="rId11"/>
    <p:sldLayoutId id="2147484842" r:id="rId12"/>
  </p:sldLayoutIdLst>
  <p:transition spd="slow">
    <p:fade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anose="05020102010507070707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anose="05020102010507070707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anose="05020102010507070707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4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5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8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8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8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5.png"/><Relationship Id="rId4" Type="http://schemas.openxmlformats.org/officeDocument/2006/relationships/image" Target="../media/image64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6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7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71.png"/><Relationship Id="rId4" Type="http://schemas.openxmlformats.org/officeDocument/2006/relationships/image" Target="../media/image70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0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0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4.gi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0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83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8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5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5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5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6.jpeg"/><Relationship Id="rId4" Type="http://schemas.openxmlformats.org/officeDocument/2006/relationships/image" Target="../media/image79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4.gi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8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5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gif"/><Relationship Id="rId1" Type="http://schemas.openxmlformats.org/officeDocument/2006/relationships/slideLayout" Target="../slideLayouts/slideLayout15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5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5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15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5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5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5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15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15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15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15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15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15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5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gif"/><Relationship Id="rId2" Type="http://schemas.openxmlformats.org/officeDocument/2006/relationships/hyperlink" Target="http://img256.imageshack.us/img256/8485/att00230ki7.gif" TargetMode="External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15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15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15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15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15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15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15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15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15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5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15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15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5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gif"/><Relationship Id="rId2" Type="http://schemas.openxmlformats.org/officeDocument/2006/relationships/hyperlink" Target="http://img256.imageshack.us/img256/8485/att00230ki7.gif" TargetMode="External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3697288" y="1052513"/>
            <a:ext cx="5338762" cy="141605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altLang="pt-BR" sz="1900" dirty="0">
                <a:solidFill>
                  <a:schemeClr val="tx1"/>
                </a:solidFill>
              </a:rPr>
              <a:t> </a:t>
            </a:r>
            <a:r>
              <a:rPr altLang="pt-BR" sz="1900" b="1" dirty="0" err="1">
                <a:solidFill>
                  <a:schemeClr val="tx1"/>
                </a:solidFill>
              </a:rPr>
              <a:t>Profº</a:t>
            </a:r>
            <a:r>
              <a:rPr altLang="pt-BR" sz="1900" b="1" dirty="0">
                <a:solidFill>
                  <a:schemeClr val="tx1"/>
                </a:solidFill>
              </a:rPr>
              <a:t> </a:t>
            </a:r>
            <a:r>
              <a:rPr altLang="pt-BR" sz="1900" b="1" dirty="0" err="1" smtClean="0">
                <a:solidFill>
                  <a:schemeClr val="tx1"/>
                </a:solidFill>
              </a:rPr>
              <a:t>Ms</a:t>
            </a:r>
            <a:r>
              <a:rPr altLang="pt-BR" sz="1900" b="1" dirty="0" smtClean="0">
                <a:solidFill>
                  <a:schemeClr val="tx1"/>
                </a:solidFill>
              </a:rPr>
              <a:t>. Leonardo E. </a:t>
            </a:r>
            <a:r>
              <a:rPr altLang="pt-BR" sz="1900" b="1" dirty="0">
                <a:solidFill>
                  <a:schemeClr val="tx1"/>
                </a:solidFill>
              </a:rPr>
              <a:t>Ferreira</a:t>
            </a:r>
          </a:p>
          <a:p>
            <a:pPr>
              <a:lnSpc>
                <a:spcPct val="80000"/>
              </a:lnSpc>
            </a:pPr>
            <a:r>
              <a:rPr lang="en-US" altLang="pt-BR" sz="1900" dirty="0" err="1">
                <a:solidFill>
                  <a:schemeClr val="tx1"/>
                </a:solidFill>
              </a:rPr>
              <a:t>Foz</a:t>
            </a:r>
            <a:r>
              <a:rPr lang="en-US" altLang="pt-BR" sz="1900" dirty="0">
                <a:solidFill>
                  <a:schemeClr val="tx1"/>
                </a:solidFill>
              </a:rPr>
              <a:t> do Iguaçu, 08 de </a:t>
            </a:r>
            <a:r>
              <a:rPr lang="en-US" altLang="pt-BR" sz="1900" dirty="0" err="1" smtClean="0">
                <a:solidFill>
                  <a:schemeClr val="tx1"/>
                </a:solidFill>
              </a:rPr>
              <a:t>Setembro</a:t>
            </a:r>
            <a:r>
              <a:rPr lang="en-US" altLang="pt-BR" sz="1900" smtClean="0">
                <a:solidFill>
                  <a:schemeClr val="tx1"/>
                </a:solidFill>
              </a:rPr>
              <a:t>, </a:t>
            </a:r>
            <a:r>
              <a:rPr lang="en-US" altLang="pt-BR" sz="1900" smtClean="0">
                <a:solidFill>
                  <a:schemeClr val="tx1"/>
                </a:solidFill>
              </a:rPr>
              <a:t>2024.</a:t>
            </a:r>
            <a:endParaRPr altLang="pt-BR" sz="1900" dirty="0">
              <a:solidFill>
                <a:schemeClr val="tx1"/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50825" y="3695700"/>
            <a:ext cx="7273925" cy="957263"/>
          </a:xfrm>
        </p:spPr>
        <p:txBody>
          <a:bodyPr>
            <a:noAutofit/>
          </a:bodyPr>
          <a:lstStyle/>
          <a:p>
            <a:pPr algn="l">
              <a:defRPr/>
            </a:pPr>
            <a:r>
              <a:rPr sz="2400" dirty="0">
                <a:solidFill>
                  <a:schemeClr val="accent2"/>
                </a:solidFill>
              </a:rPr>
              <a:t>Anatomia </a:t>
            </a:r>
            <a:r>
              <a:rPr lang="pt-BR" sz="2400" dirty="0">
                <a:solidFill>
                  <a:schemeClr val="accent2"/>
                </a:solidFill>
              </a:rPr>
              <a:t>–</a:t>
            </a:r>
            <a:r>
              <a:rPr sz="2400" dirty="0">
                <a:solidFill>
                  <a:schemeClr val="accent2"/>
                </a:solidFill>
              </a:rPr>
              <a:t> </a:t>
            </a:r>
            <a:r>
              <a:rPr lang="pt-BR" sz="2400" dirty="0">
                <a:solidFill>
                  <a:schemeClr val="accent2"/>
                </a:solidFill>
              </a:rPr>
              <a:t>Sistema Nervoso</a:t>
            </a:r>
            <a:r>
              <a:rPr sz="2400" dirty="0">
                <a:solidFill>
                  <a:schemeClr val="accent2"/>
                </a:solidFill>
              </a:rPr>
              <a:t>.</a:t>
            </a:r>
            <a:r>
              <a:rPr sz="3200" b="0" dirty="0">
                <a:solidFill>
                  <a:srgbClr val="262626"/>
                </a:solidFill>
                <a:latin typeface="Arial" charset="0"/>
                <a:cs typeface="Arial" charset="0"/>
              </a:rPr>
              <a:t/>
            </a:r>
            <a:br>
              <a:rPr sz="3200" b="0" dirty="0">
                <a:solidFill>
                  <a:srgbClr val="262626"/>
                </a:solidFill>
                <a:latin typeface="Arial" charset="0"/>
                <a:cs typeface="Arial" charset="0"/>
              </a:rPr>
            </a:br>
            <a:endParaRPr dirty="0">
              <a:latin typeface="Arial" charset="0"/>
              <a:cs typeface="Arial" charset="0"/>
            </a:endParaRPr>
          </a:p>
        </p:txBody>
      </p:sp>
      <p:sp>
        <p:nvSpPr>
          <p:cNvPr id="20484" name="Rectangle 7"/>
          <p:cNvSpPr>
            <a:spLocks noChangeArrowheads="1"/>
          </p:cNvSpPr>
          <p:nvPr/>
        </p:nvSpPr>
        <p:spPr bwMode="auto">
          <a:xfrm>
            <a:off x="250825" y="4149725"/>
            <a:ext cx="727392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 2" panose="05020102010507070707" pitchFamily="18" charset="2"/>
              <a:buNone/>
            </a:pPr>
            <a:r>
              <a:rPr lang="en-US" altLang="pt-BR" sz="2000" b="1" dirty="0" err="1">
                <a:solidFill>
                  <a:schemeClr val="bg1"/>
                </a:solidFill>
                <a:latin typeface="Arial" panose="020B0604020202020204" pitchFamily="34" charset="0"/>
              </a:rPr>
              <a:t>Introdução</a:t>
            </a:r>
            <a:r>
              <a:rPr lang="en-US" altLang="pt-BR" sz="2000" b="1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altLang="pt-BR" sz="2000" b="1" dirty="0" err="1">
                <a:solidFill>
                  <a:schemeClr val="bg1"/>
                </a:solidFill>
                <a:latin typeface="Arial" panose="020B0604020202020204" pitchFamily="34" charset="0"/>
              </a:rPr>
              <a:t>ao</a:t>
            </a:r>
            <a:r>
              <a:rPr lang="en-US" altLang="pt-BR" sz="2000" b="1" dirty="0">
                <a:solidFill>
                  <a:schemeClr val="bg1"/>
                </a:solidFill>
                <a:latin typeface="Arial" panose="020B0604020202020204" pitchFamily="34" charset="0"/>
              </a:rPr>
              <a:t> Sistema </a:t>
            </a:r>
            <a:r>
              <a:rPr lang="en-US" altLang="pt-BR" sz="2000" b="1" dirty="0" err="1">
                <a:solidFill>
                  <a:schemeClr val="bg1"/>
                </a:solidFill>
                <a:latin typeface="Arial" panose="020B0604020202020204" pitchFamily="34" charset="0"/>
              </a:rPr>
              <a:t>Nervoso</a:t>
            </a:r>
            <a:r>
              <a:rPr lang="en-US" altLang="pt-BR" sz="2000" b="1" dirty="0">
                <a:solidFill>
                  <a:schemeClr val="bg1"/>
                </a:solidFill>
                <a:latin typeface="Arial" panose="020B0604020202020204" pitchFamily="34" charset="0"/>
              </a:rPr>
              <a:t> e </a:t>
            </a:r>
            <a:r>
              <a:rPr lang="en-US" altLang="pt-BR" sz="2000" b="1" dirty="0" err="1">
                <a:solidFill>
                  <a:schemeClr val="bg1"/>
                </a:solidFill>
                <a:latin typeface="Arial" panose="020B0604020202020204" pitchFamily="34" charset="0"/>
              </a:rPr>
              <a:t>suas</a:t>
            </a:r>
            <a:r>
              <a:rPr lang="en-US" altLang="pt-BR" sz="2000" b="1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altLang="pt-BR" sz="2000" b="1" dirty="0" err="1">
                <a:solidFill>
                  <a:schemeClr val="bg1"/>
                </a:solidFill>
                <a:latin typeface="Arial" panose="020B0604020202020204" pitchFamily="34" charset="0"/>
              </a:rPr>
              <a:t>principais</a:t>
            </a:r>
            <a:r>
              <a:rPr lang="en-US" altLang="pt-BR" sz="2000" b="1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altLang="pt-BR" sz="2000" b="1" dirty="0" err="1">
                <a:solidFill>
                  <a:schemeClr val="bg1"/>
                </a:solidFill>
                <a:latin typeface="Arial" panose="020B0604020202020204" pitchFamily="34" charset="0"/>
              </a:rPr>
              <a:t>características</a:t>
            </a:r>
            <a:r>
              <a:rPr lang="en-US" altLang="pt-BR" sz="2000" b="1" dirty="0">
                <a:solidFill>
                  <a:schemeClr val="bg1"/>
                </a:solidFill>
                <a:latin typeface="Arial" panose="020B0604020202020204" pitchFamily="34" charset="0"/>
              </a:rPr>
              <a:t>. </a:t>
            </a:r>
            <a:endParaRPr lang="pt-BR" altLang="pt-BR" sz="22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8" name="Picture 2" descr="https://paginamundodaciencia.files.wordpress.com/2013/10/logo_cfbio11.jpg">
            <a:extLst>
              <a:ext uri="{FF2B5EF4-FFF2-40B4-BE49-F238E27FC236}">
                <a16:creationId xmlns="" xmlns:a16="http://schemas.microsoft.com/office/drawing/2014/main" id="{E77D3233-D806-4923-BE6F-E032D90D8D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4652963"/>
            <a:ext cx="1941810" cy="194181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EB3FF2E6-A371-4CAE-92FB-55E8CAF4BF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="" xmlns:a16="http://schemas.microsoft.com/office/drawing/2014/main" id="{400E92BD-E1B5-471B-B708-B1CEFB11D1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2050" name="Picture 2" descr="Imagem relacionada">
            <a:extLst>
              <a:ext uri="{FF2B5EF4-FFF2-40B4-BE49-F238E27FC236}">
                <a16:creationId xmlns="" xmlns:a16="http://schemas.microsoft.com/office/drawing/2014/main" id="{50FD0B6E-B74D-499D-BAA7-B155BA41CB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0111" y="0"/>
            <a:ext cx="5174589" cy="6767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7295153"/>
      </p:ext>
    </p:ext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03D382A8-5372-4D2B-BCEF-F4E12448F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="" xmlns:a16="http://schemas.microsoft.com/office/drawing/2014/main" id="{CB3FF202-64F4-4959-B2AF-392A4B3326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026" name="Picture 2" descr="Resultado de imagem para neurotransmissores e funÃ§oes">
            <a:extLst>
              <a:ext uri="{FF2B5EF4-FFF2-40B4-BE49-F238E27FC236}">
                <a16:creationId xmlns="" xmlns:a16="http://schemas.microsoft.com/office/drawing/2014/main" id="{B5A2DB21-1AAE-429A-9716-86D73EDFE0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38"/>
          <a:stretch/>
        </p:blipFill>
        <p:spPr bwMode="auto">
          <a:xfrm>
            <a:off x="161764" y="196850"/>
            <a:ext cx="8820472" cy="6464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7531976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EFF7B36C-B7A7-4A1E-B548-6DDF4309FF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="" xmlns:a16="http://schemas.microsoft.com/office/drawing/2014/main" id="{0954E114-94C7-4729-A36B-17FA7314E4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074" name="Picture 2" descr="Imagem relacionada">
            <a:extLst>
              <a:ext uri="{FF2B5EF4-FFF2-40B4-BE49-F238E27FC236}">
                <a16:creationId xmlns="" xmlns:a16="http://schemas.microsoft.com/office/drawing/2014/main" id="{CC1F90A3-22E6-47DE-8CA2-BE0F6717F8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84" y="797603"/>
            <a:ext cx="8964812" cy="5773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7228170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20291732-576E-4B8B-BA57-529C8F6FAD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="" xmlns:a16="http://schemas.microsoft.com/office/drawing/2014/main" id="{2A34F60A-187A-4EBA-A4F6-76E816E0EF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100" name="Picture 4" descr="Imagem relacionada">
            <a:extLst>
              <a:ext uri="{FF2B5EF4-FFF2-40B4-BE49-F238E27FC236}">
                <a16:creationId xmlns="" xmlns:a16="http://schemas.microsoft.com/office/drawing/2014/main" id="{4FF5538E-FBF4-47CF-B337-5DCDA11989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9325" y="0"/>
            <a:ext cx="47037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1760258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ítulo 1">
            <a:extLst>
              <a:ext uri="{FF2B5EF4-FFF2-40B4-BE49-F238E27FC236}">
                <a16:creationId xmlns="" xmlns:a16="http://schemas.microsoft.com/office/drawing/2014/main" id="{40D0DC17-2BAA-4E62-8CC6-6FD88C699B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pt-BR"/>
              <a:t>Sistema Nervoso</a:t>
            </a:r>
            <a:endParaRPr lang="pt-BR" altLang="pt-BR"/>
          </a:p>
        </p:txBody>
      </p:sp>
      <p:sp>
        <p:nvSpPr>
          <p:cNvPr id="7171" name="Espaço Reservado para Conteúdo 2">
            <a:extLst>
              <a:ext uri="{FF2B5EF4-FFF2-40B4-BE49-F238E27FC236}">
                <a16:creationId xmlns="" xmlns:a16="http://schemas.microsoft.com/office/drawing/2014/main" id="{565DC508-300F-422F-9543-263225C08B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pt-BR"/>
              <a:t>Tipos de Neurônios</a:t>
            </a:r>
            <a:endParaRPr lang="pt-BR" altLang="pt-BR"/>
          </a:p>
        </p:txBody>
      </p:sp>
      <p:pic>
        <p:nvPicPr>
          <p:cNvPr id="7172" name="Imagem 3">
            <a:extLst>
              <a:ext uri="{FF2B5EF4-FFF2-40B4-BE49-F238E27FC236}">
                <a16:creationId xmlns="" xmlns:a16="http://schemas.microsoft.com/office/drawing/2014/main" id="{46BE8F76-D305-47BD-BB30-8411B73098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1813" y="3492500"/>
            <a:ext cx="4694237" cy="324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2" descr="http://s5.static.brasilescola.com/img/2014/10/tipos-de-neuronio.jpg">
            <a:extLst>
              <a:ext uri="{FF2B5EF4-FFF2-40B4-BE49-F238E27FC236}">
                <a16:creationId xmlns="" xmlns:a16="http://schemas.microsoft.com/office/drawing/2014/main" id="{7E8CBE52-A8D6-4359-AF34-45134C5BC2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38" y="2565400"/>
            <a:ext cx="4398962" cy="338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4806863"/>
      </p:ext>
    </p:extLst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8BD9BD81-DD94-4D35-B066-AA42DB6514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="" xmlns:a16="http://schemas.microsoft.com/office/drawing/2014/main" id="{ED37B5CF-9DB6-4B15-88DE-2B03AB9496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5122" name="Picture 2" descr="Resultado de imagem para impulsos nervosos dor">
            <a:extLst>
              <a:ext uri="{FF2B5EF4-FFF2-40B4-BE49-F238E27FC236}">
                <a16:creationId xmlns="" xmlns:a16="http://schemas.microsoft.com/office/drawing/2014/main" id="{01572410-4D30-4770-9B16-E69873CE1C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39"/>
          <a:stretch/>
        </p:blipFill>
        <p:spPr bwMode="auto">
          <a:xfrm>
            <a:off x="-36511" y="1062236"/>
            <a:ext cx="9180512" cy="54631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590043"/>
      </p:ext>
    </p:extLst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="" xmlns:a16="http://schemas.microsoft.com/office/drawing/2014/main" id="{33B9EFB5-FE93-4B83-B58C-22E74E37329A}"/>
              </a:ext>
            </a:extLst>
          </p:cNvPr>
          <p:cNvSpPr/>
          <p:nvPr/>
        </p:nvSpPr>
        <p:spPr>
          <a:xfrm>
            <a:off x="0" y="0"/>
            <a:ext cx="9144000" cy="9286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52" name="CaixaDeTexto 6">
            <a:extLst>
              <a:ext uri="{FF2B5EF4-FFF2-40B4-BE49-F238E27FC236}">
                <a16:creationId xmlns="" xmlns:a16="http://schemas.microsoft.com/office/drawing/2014/main" id="{836114EF-F73E-4D8B-9A39-BF3F700081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188" y="0"/>
            <a:ext cx="8358187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n-ea"/>
                <a:cs typeface="+mn-cs"/>
              </a:rPr>
              <a:t>Sistema Nervoso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="" xmlns:a16="http://schemas.microsoft.com/office/drawing/2014/main" id="{39AF5D18-6F2C-4624-985A-6DC905E51C0E}"/>
              </a:ext>
            </a:extLst>
          </p:cNvPr>
          <p:cNvSpPr txBox="1"/>
          <p:nvPr/>
        </p:nvSpPr>
        <p:spPr>
          <a:xfrm>
            <a:off x="1" y="1071563"/>
            <a:ext cx="197971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Introdução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1" dirty="0">
              <a:solidFill>
                <a:prstClr val="black"/>
              </a:solidFill>
              <a:latin typeface="Tahoma" pitchFamily="34" charset="0"/>
              <a:cs typeface="Tahoma" pitchFamily="34" charset="0"/>
            </a:endParaRP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Sistema </a:t>
            </a:r>
            <a:r>
              <a:rPr lang="en-US" sz="1600" dirty="0" err="1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Nervoso</a:t>
            </a:r>
            <a:r>
              <a:rPr lang="en-US" sz="1600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 de </a:t>
            </a:r>
            <a:r>
              <a:rPr lang="en-US" sz="1600" dirty="0" err="1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Invertebrados</a:t>
            </a:r>
            <a:endParaRPr kumimoji="0" lang="pt-BR" sz="16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endParaRPr kumimoji="0" lang="pt-BR" sz="1800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	</a:t>
            </a:r>
          </a:p>
        </p:txBody>
      </p:sp>
      <p:pic>
        <p:nvPicPr>
          <p:cNvPr id="8196" name="Picture 4" descr="Resultado de imagem para sistema nervoso de invertebrados">
            <a:extLst>
              <a:ext uri="{FF2B5EF4-FFF2-40B4-BE49-F238E27FC236}">
                <a16:creationId xmlns="" xmlns:a16="http://schemas.microsoft.com/office/drawing/2014/main" id="{FF647078-76AE-47B3-9444-AF7BC0F341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687"/>
          <a:stretch/>
        </p:blipFill>
        <p:spPr bwMode="auto">
          <a:xfrm>
            <a:off x="1979712" y="1350182"/>
            <a:ext cx="7094641" cy="416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4987571"/>
      </p:ext>
    </p:extLst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="" xmlns:a16="http://schemas.microsoft.com/office/drawing/2014/main" id="{33B9EFB5-FE93-4B83-B58C-22E74E37329A}"/>
              </a:ext>
            </a:extLst>
          </p:cNvPr>
          <p:cNvSpPr/>
          <p:nvPr/>
        </p:nvSpPr>
        <p:spPr>
          <a:xfrm>
            <a:off x="0" y="0"/>
            <a:ext cx="9144000" cy="9286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52" name="CaixaDeTexto 6">
            <a:extLst>
              <a:ext uri="{FF2B5EF4-FFF2-40B4-BE49-F238E27FC236}">
                <a16:creationId xmlns="" xmlns:a16="http://schemas.microsoft.com/office/drawing/2014/main" id="{836114EF-F73E-4D8B-9A39-BF3F700081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188" y="0"/>
            <a:ext cx="8358187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n-ea"/>
                <a:cs typeface="+mn-cs"/>
              </a:rPr>
              <a:t>Sistema Nervoso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="" xmlns:a16="http://schemas.microsoft.com/office/drawing/2014/main" id="{39AF5D18-6F2C-4624-985A-6DC905E51C0E}"/>
              </a:ext>
            </a:extLst>
          </p:cNvPr>
          <p:cNvSpPr txBox="1"/>
          <p:nvPr/>
        </p:nvSpPr>
        <p:spPr>
          <a:xfrm>
            <a:off x="0" y="1071563"/>
            <a:ext cx="8715375" cy="3694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Introdução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endParaRPr kumimoji="0" lang="pt-BR" sz="1800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	O sistema nervoso é responsável pelo ajustamento do organismo ao ambiente. Sua função é perceber e identificar as condições ambientais externas, bem como as condições reinantes dentro do próprio corpo e elaborar respostas que adaptem a essas condições.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	</a:t>
            </a:r>
            <a:endParaRPr kumimoji="0" lang="pt-BR" sz="1400" b="0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2) Organização do sistema nervoso humano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800100" marR="0" lvl="1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</p:txBody>
      </p:sp>
      <p:graphicFrame>
        <p:nvGraphicFramePr>
          <p:cNvPr id="6" name="Tabela 5">
            <a:extLst>
              <a:ext uri="{FF2B5EF4-FFF2-40B4-BE49-F238E27FC236}">
                <a16:creationId xmlns="" xmlns:a16="http://schemas.microsoft.com/office/drawing/2014/main" id="{EE824167-5194-4D9B-865F-2ADFD92305CE}"/>
              </a:ext>
            </a:extLst>
          </p:cNvPr>
          <p:cNvGraphicFramePr>
            <a:graphicFrameLocks noGrp="1"/>
          </p:cNvGraphicFramePr>
          <p:nvPr/>
        </p:nvGraphicFramePr>
        <p:xfrm>
          <a:off x="785813" y="3286125"/>
          <a:ext cx="7572375" cy="3383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8606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06540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86045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860454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335249">
                <a:tc rowSpan="6">
                  <a:txBody>
                    <a:bodyPr/>
                    <a:lstStyle/>
                    <a:p>
                      <a:pPr algn="ctr"/>
                      <a:endParaRPr lang="pt-BR" sz="1600" b="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pt-BR" sz="1600" b="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pt-BR" sz="1600" b="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pt-BR" sz="1800" b="0" dirty="0">
                          <a:solidFill>
                            <a:schemeClr val="tx1"/>
                          </a:solidFill>
                        </a:rPr>
                        <a:t>Sistema</a:t>
                      </a:r>
                      <a:r>
                        <a:rPr lang="pt-BR" sz="1800" b="0" baseline="0" dirty="0">
                          <a:solidFill>
                            <a:schemeClr val="tx1"/>
                          </a:solidFill>
                        </a:rPr>
                        <a:t> Nervoso Central</a:t>
                      </a:r>
                    </a:p>
                    <a:p>
                      <a:pPr algn="ctr"/>
                      <a:r>
                        <a:rPr lang="pt-BR" sz="1800" b="0" baseline="0" dirty="0">
                          <a:solidFill>
                            <a:schemeClr val="tx1"/>
                          </a:solidFill>
                        </a:rPr>
                        <a:t>(SNC)</a:t>
                      </a:r>
                      <a:endParaRPr lang="pt-BR" sz="1800" b="0" dirty="0">
                        <a:solidFill>
                          <a:schemeClr val="tx1"/>
                        </a:solidFill>
                      </a:endParaRPr>
                    </a:p>
                  </a:txBody>
                  <a:tcPr marL="91439" marR="91439" marT="45716" marB="45716">
                    <a:noFill/>
                  </a:tcPr>
                </a:tc>
                <a:tc rowSpan="5">
                  <a:txBody>
                    <a:bodyPr/>
                    <a:lstStyle/>
                    <a:p>
                      <a:pPr algn="ctr"/>
                      <a:endParaRPr lang="pt-BR" sz="1600" b="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pt-BR" sz="1600" b="0" dirty="0">
                        <a:solidFill>
                          <a:schemeClr val="tx1"/>
                        </a:solidFill>
                      </a:endParaRPr>
                    </a:p>
                    <a:p>
                      <a:pPr algn="l"/>
                      <a:r>
                        <a:rPr lang="pt-BR" sz="1600" b="0" dirty="0">
                          <a:solidFill>
                            <a:schemeClr val="tx1"/>
                          </a:solidFill>
                        </a:rPr>
                        <a:t>Encéfalo</a:t>
                      </a:r>
                    </a:p>
                  </a:txBody>
                  <a:tcPr marL="91439" marR="91439" marT="45716" marB="45716"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600" b="0" dirty="0">
                          <a:solidFill>
                            <a:schemeClr val="tx1"/>
                          </a:solidFill>
                        </a:rPr>
                        <a:t>Cérebro</a:t>
                      </a:r>
                    </a:p>
                  </a:txBody>
                  <a:tcPr marL="91439" marR="91439" marT="45716" marB="45716">
                    <a:noFill/>
                  </a:tcPr>
                </a:tc>
                <a:tc>
                  <a:txBody>
                    <a:bodyPr/>
                    <a:lstStyle/>
                    <a:p>
                      <a:endParaRPr lang="pt-BR" sz="1600" b="0" dirty="0">
                        <a:solidFill>
                          <a:schemeClr val="tx1"/>
                        </a:solidFill>
                      </a:endParaRPr>
                    </a:p>
                  </a:txBody>
                  <a:tcPr marL="91439" marR="91439" marT="45716" marB="45716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35249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600" b="0" dirty="0">
                          <a:solidFill>
                            <a:schemeClr val="tx1"/>
                          </a:solidFill>
                        </a:rPr>
                        <a:t>Cerebelo</a:t>
                      </a:r>
                    </a:p>
                  </a:txBody>
                  <a:tcPr marL="91439" marR="91439" marT="45716" marB="45716">
                    <a:noFill/>
                  </a:tcPr>
                </a:tc>
                <a:tc>
                  <a:txBody>
                    <a:bodyPr/>
                    <a:lstStyle/>
                    <a:p>
                      <a:endParaRPr lang="pt-BR" sz="1600" b="0" dirty="0">
                        <a:solidFill>
                          <a:schemeClr val="tx1"/>
                        </a:solidFill>
                      </a:endParaRPr>
                    </a:p>
                  </a:txBody>
                  <a:tcPr marL="91439" marR="91439" marT="45716" marB="45716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35249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l"/>
                      <a:endParaRPr lang="pt-BR" sz="1600" b="0" dirty="0">
                        <a:solidFill>
                          <a:schemeClr val="tx1"/>
                        </a:solidFill>
                      </a:endParaRPr>
                    </a:p>
                    <a:p>
                      <a:pPr algn="l"/>
                      <a:r>
                        <a:rPr lang="pt-BR" sz="1600" b="0" dirty="0">
                          <a:solidFill>
                            <a:schemeClr val="tx1"/>
                          </a:solidFill>
                        </a:rPr>
                        <a:t>Tronco Encefálico</a:t>
                      </a:r>
                    </a:p>
                  </a:txBody>
                  <a:tcPr marL="91439" marR="91439" marT="45716" marB="45716"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600" b="0" dirty="0">
                          <a:solidFill>
                            <a:schemeClr val="tx1"/>
                          </a:solidFill>
                        </a:rPr>
                        <a:t>Mesencéfalo</a:t>
                      </a:r>
                    </a:p>
                  </a:txBody>
                  <a:tcPr marL="91439" marR="91439" marT="45716" marB="45716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35249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600" b="0" dirty="0">
                          <a:solidFill>
                            <a:schemeClr val="tx1"/>
                          </a:solidFill>
                        </a:rPr>
                        <a:t>Ponte</a:t>
                      </a:r>
                    </a:p>
                  </a:txBody>
                  <a:tcPr marL="91439" marR="91439" marT="45716" marB="45716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35249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600" b="0" dirty="0">
                          <a:solidFill>
                            <a:schemeClr val="tx1"/>
                          </a:solidFill>
                        </a:rPr>
                        <a:t>Bulbo</a:t>
                      </a:r>
                    </a:p>
                  </a:txBody>
                  <a:tcPr marL="91439" marR="91439" marT="45716" marB="45716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35249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600" b="0" dirty="0">
                          <a:solidFill>
                            <a:schemeClr val="tx1"/>
                          </a:solidFill>
                        </a:rPr>
                        <a:t>Medula</a:t>
                      </a:r>
                    </a:p>
                  </a:txBody>
                  <a:tcPr marL="91439" marR="91439" marT="45716" marB="45716">
                    <a:noFill/>
                  </a:tcPr>
                </a:tc>
                <a:tc>
                  <a:txBody>
                    <a:bodyPr/>
                    <a:lstStyle/>
                    <a:p>
                      <a:endParaRPr lang="pt-BR" sz="1600" b="0" dirty="0">
                        <a:solidFill>
                          <a:schemeClr val="tx1"/>
                        </a:solidFill>
                      </a:endParaRPr>
                    </a:p>
                  </a:txBody>
                  <a:tcPr marL="91439" marR="91439" marT="45716" marB="45716">
                    <a:noFill/>
                  </a:tcPr>
                </a:tc>
                <a:tc>
                  <a:txBody>
                    <a:bodyPr/>
                    <a:lstStyle/>
                    <a:p>
                      <a:endParaRPr lang="pt-BR" sz="1600" b="0" dirty="0">
                        <a:solidFill>
                          <a:schemeClr val="tx1"/>
                        </a:solidFill>
                      </a:endParaRPr>
                    </a:p>
                  </a:txBody>
                  <a:tcPr marL="91439" marR="91439" marT="45716" marB="45716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65726">
                <a:tc>
                  <a:txBody>
                    <a:bodyPr/>
                    <a:lstStyle/>
                    <a:p>
                      <a:endParaRPr lang="pt-BR" sz="1800" b="0" dirty="0">
                        <a:solidFill>
                          <a:schemeClr val="tx1"/>
                        </a:solidFill>
                      </a:endParaRPr>
                    </a:p>
                  </a:txBody>
                  <a:tcPr marL="91439" marR="91439" marT="45716" marB="45716">
                    <a:noFill/>
                  </a:tcPr>
                </a:tc>
                <a:tc>
                  <a:txBody>
                    <a:bodyPr/>
                    <a:lstStyle/>
                    <a:p>
                      <a:endParaRPr lang="pt-BR" sz="1600" b="0" dirty="0">
                        <a:solidFill>
                          <a:schemeClr val="tx1"/>
                        </a:solidFill>
                      </a:endParaRPr>
                    </a:p>
                  </a:txBody>
                  <a:tcPr marL="91439" marR="91439" marT="45716" marB="45716">
                    <a:noFill/>
                  </a:tcPr>
                </a:tc>
                <a:tc>
                  <a:txBody>
                    <a:bodyPr/>
                    <a:lstStyle/>
                    <a:p>
                      <a:endParaRPr lang="pt-BR" sz="1600" b="0" dirty="0">
                        <a:solidFill>
                          <a:schemeClr val="tx1"/>
                        </a:solidFill>
                      </a:endParaRPr>
                    </a:p>
                  </a:txBody>
                  <a:tcPr marL="91439" marR="91439" marT="45716" marB="45716">
                    <a:noFill/>
                  </a:tcPr>
                </a:tc>
                <a:tc>
                  <a:txBody>
                    <a:bodyPr/>
                    <a:lstStyle/>
                    <a:p>
                      <a:endParaRPr lang="pt-BR" sz="1600" b="0" dirty="0">
                        <a:solidFill>
                          <a:schemeClr val="tx1"/>
                        </a:solidFill>
                      </a:endParaRPr>
                    </a:p>
                  </a:txBody>
                  <a:tcPr marL="91439" marR="91439" marT="45716" marB="45716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35249">
                <a:tc rowSpan="3">
                  <a:txBody>
                    <a:bodyPr/>
                    <a:lstStyle/>
                    <a:p>
                      <a:pPr algn="ctr"/>
                      <a:r>
                        <a:rPr lang="pt-BR" sz="1800" b="0" dirty="0">
                          <a:solidFill>
                            <a:schemeClr val="tx1"/>
                          </a:solidFill>
                        </a:rPr>
                        <a:t>Sistema Nervoso Periférico</a:t>
                      </a:r>
                    </a:p>
                    <a:p>
                      <a:pPr algn="ctr"/>
                      <a:r>
                        <a:rPr lang="pt-BR" sz="1800" b="0" dirty="0">
                          <a:solidFill>
                            <a:schemeClr val="tx1"/>
                          </a:solidFill>
                        </a:rPr>
                        <a:t>(SNP)</a:t>
                      </a:r>
                    </a:p>
                  </a:txBody>
                  <a:tcPr marL="91439" marR="91439" marT="45716" marB="45716">
                    <a:noFill/>
                  </a:tcPr>
                </a:tc>
                <a:tc gridSpan="2">
                  <a:txBody>
                    <a:bodyPr/>
                    <a:lstStyle/>
                    <a:p>
                      <a:r>
                        <a:rPr lang="pt-BR" sz="1600" b="0" dirty="0">
                          <a:solidFill>
                            <a:schemeClr val="tx1"/>
                          </a:solidFill>
                        </a:rPr>
                        <a:t>Nervos cranianos (12 pares)</a:t>
                      </a:r>
                    </a:p>
                  </a:txBody>
                  <a:tcPr marL="91439" marR="91439" marT="45716" marB="45716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endParaRPr lang="pt-BR" sz="1600" b="0" dirty="0">
                        <a:solidFill>
                          <a:schemeClr val="tx1"/>
                        </a:solidFill>
                      </a:endParaRPr>
                    </a:p>
                  </a:txBody>
                  <a:tcPr marL="91439" marR="91439" marT="45716" marB="45716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35249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pt-BR" sz="1600" b="0" dirty="0">
                          <a:solidFill>
                            <a:schemeClr val="tx1"/>
                          </a:solidFill>
                        </a:rPr>
                        <a:t>Nervos raquidianos (31</a:t>
                      </a:r>
                      <a:r>
                        <a:rPr lang="pt-BR" sz="1600" b="0" baseline="0" dirty="0">
                          <a:solidFill>
                            <a:schemeClr val="tx1"/>
                          </a:solidFill>
                        </a:rPr>
                        <a:t> pares)</a:t>
                      </a:r>
                      <a:endParaRPr lang="pt-BR" sz="1600" b="0" dirty="0">
                        <a:solidFill>
                          <a:schemeClr val="tx1"/>
                        </a:solidFill>
                      </a:endParaRPr>
                    </a:p>
                  </a:txBody>
                  <a:tcPr marL="91439" marR="91439" marT="45716" marB="45716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335249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pt-BR" sz="1600" b="0" dirty="0">
                          <a:solidFill>
                            <a:schemeClr val="tx1"/>
                          </a:solidFill>
                        </a:rPr>
                        <a:t>Terminações nervosas</a:t>
                      </a:r>
                    </a:p>
                  </a:txBody>
                  <a:tcPr marL="91439" marR="91439" marT="45716" marB="45716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8" name="Chave esquerda 7">
            <a:extLst>
              <a:ext uri="{FF2B5EF4-FFF2-40B4-BE49-F238E27FC236}">
                <a16:creationId xmlns="" xmlns:a16="http://schemas.microsoft.com/office/drawing/2014/main" id="{537D3CCB-B4EB-411B-A1A2-227CD7C51B2B}"/>
              </a:ext>
            </a:extLst>
          </p:cNvPr>
          <p:cNvSpPr/>
          <p:nvPr/>
        </p:nvSpPr>
        <p:spPr>
          <a:xfrm>
            <a:off x="3429000" y="3786188"/>
            <a:ext cx="214313" cy="1500187"/>
          </a:xfrm>
          <a:prstGeom prst="leftBrace">
            <a:avLst>
              <a:gd name="adj1" fmla="val 8333"/>
              <a:gd name="adj2" fmla="val 26821"/>
            </a:avLst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Chave esquerda 9">
            <a:extLst>
              <a:ext uri="{FF2B5EF4-FFF2-40B4-BE49-F238E27FC236}">
                <a16:creationId xmlns="" xmlns:a16="http://schemas.microsoft.com/office/drawing/2014/main" id="{6658C70E-C2F6-4294-8AE9-E1CB00A6095C}"/>
              </a:ext>
            </a:extLst>
          </p:cNvPr>
          <p:cNvSpPr/>
          <p:nvPr/>
        </p:nvSpPr>
        <p:spPr>
          <a:xfrm>
            <a:off x="3500438" y="5643563"/>
            <a:ext cx="142875" cy="1071562"/>
          </a:xfrm>
          <a:prstGeom prst="leftBrace">
            <a:avLst>
              <a:gd name="adj1" fmla="val 8333"/>
              <a:gd name="adj2" fmla="val 24246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Chave esquerda 10">
            <a:extLst>
              <a:ext uri="{FF2B5EF4-FFF2-40B4-BE49-F238E27FC236}">
                <a16:creationId xmlns="" xmlns:a16="http://schemas.microsoft.com/office/drawing/2014/main" id="{C1DCB9A9-51B4-45D6-BBA8-E671374393E9}"/>
              </a:ext>
            </a:extLst>
          </p:cNvPr>
          <p:cNvSpPr/>
          <p:nvPr/>
        </p:nvSpPr>
        <p:spPr>
          <a:xfrm>
            <a:off x="4500563" y="3286125"/>
            <a:ext cx="285750" cy="1285875"/>
          </a:xfrm>
          <a:prstGeom prst="leftBrace">
            <a:avLst>
              <a:gd name="adj1" fmla="val 8333"/>
              <a:gd name="adj2" fmla="val 49657"/>
            </a:avLst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Chave esquerda 11">
            <a:extLst>
              <a:ext uri="{FF2B5EF4-FFF2-40B4-BE49-F238E27FC236}">
                <a16:creationId xmlns="" xmlns:a16="http://schemas.microsoft.com/office/drawing/2014/main" id="{F6341771-D9FF-4DD2-AF7B-C8454E33450E}"/>
              </a:ext>
            </a:extLst>
          </p:cNvPr>
          <p:cNvSpPr/>
          <p:nvPr/>
        </p:nvSpPr>
        <p:spPr>
          <a:xfrm>
            <a:off x="6286500" y="3929063"/>
            <a:ext cx="285750" cy="1071562"/>
          </a:xfrm>
          <a:prstGeom prst="leftBrace">
            <a:avLst>
              <a:gd name="adj1" fmla="val 8333"/>
              <a:gd name="adj2" fmla="val 42658"/>
            </a:avLst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30B75665-2E1E-43AF-92ED-2B5285F715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40568494"/>
      </p:ext>
    </p:extLst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="" xmlns:a16="http://schemas.microsoft.com/office/drawing/2014/main" id="{6AF27B0F-9466-43FD-AFB5-2242047D9D41}"/>
              </a:ext>
            </a:extLst>
          </p:cNvPr>
          <p:cNvSpPr/>
          <p:nvPr/>
        </p:nvSpPr>
        <p:spPr>
          <a:xfrm>
            <a:off x="0" y="0"/>
            <a:ext cx="9144000" cy="9286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52" name="CaixaDeTexto 6">
            <a:extLst>
              <a:ext uri="{FF2B5EF4-FFF2-40B4-BE49-F238E27FC236}">
                <a16:creationId xmlns="" xmlns:a16="http://schemas.microsoft.com/office/drawing/2014/main" id="{B0203CEF-BE5A-43E6-B823-251FBE2584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188" y="0"/>
            <a:ext cx="8358187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n-ea"/>
                <a:cs typeface="+mn-cs"/>
              </a:rPr>
              <a:t>Sistema Nervoso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="" xmlns:a16="http://schemas.microsoft.com/office/drawing/2014/main" id="{0514748A-9309-4258-B7D3-055FB1BFDF6D}"/>
              </a:ext>
            </a:extLst>
          </p:cNvPr>
          <p:cNvSpPr txBox="1"/>
          <p:nvPr/>
        </p:nvSpPr>
        <p:spPr>
          <a:xfrm>
            <a:off x="0" y="1071563"/>
            <a:ext cx="8929688" cy="39084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 startAt="3"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Sistema nervoso central (SNC)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	</a:t>
            </a: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a) Encéfalo</a:t>
            </a:r>
          </a:p>
          <a:p>
            <a:pPr marL="800100" marR="0" lvl="1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Possui cerca de 1,4 kg nos adultos</a:t>
            </a:r>
          </a:p>
          <a:p>
            <a:pPr marL="800100" marR="0" lvl="1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Está localizado na caixa craniana</a:t>
            </a:r>
          </a:p>
          <a:p>
            <a:pPr marL="800100" marR="0" lvl="1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Dividido em 3 partes: cérebro, cerebelo e tronco encefálico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endParaRPr kumimoji="0" lang="pt-BR" sz="1800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	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	</a:t>
            </a:r>
            <a:endParaRPr kumimoji="0" lang="pt-BR" sz="1400" b="0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800100" marR="0" lvl="1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</p:txBody>
      </p:sp>
      <p:pic>
        <p:nvPicPr>
          <p:cNvPr id="4101" name="Imagem 13" descr="02_jpge2e82fc2-8ba5-4cf4-96c5-8084d9359543Large.jpg">
            <a:extLst>
              <a:ext uri="{FF2B5EF4-FFF2-40B4-BE49-F238E27FC236}">
                <a16:creationId xmlns="" xmlns:a16="http://schemas.microsoft.com/office/drawing/2014/main" id="{C84C0B0B-5E92-4C09-B487-CECD331AD9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0313" y="3071813"/>
            <a:ext cx="3786187" cy="378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2" name="CaixaDeTexto 14">
            <a:extLst>
              <a:ext uri="{FF2B5EF4-FFF2-40B4-BE49-F238E27FC236}">
                <a16:creationId xmlns="" xmlns:a16="http://schemas.microsoft.com/office/drawing/2014/main" id="{C515E1BA-FAAE-4B4B-AE21-774A6FC569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7625" y="3000375"/>
            <a:ext cx="15716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Encéfalo</a:t>
            </a:r>
          </a:p>
        </p:txBody>
      </p:sp>
      <p:sp>
        <p:nvSpPr>
          <p:cNvPr id="4103" name="CaixaDeTexto 15">
            <a:extLst>
              <a:ext uri="{FF2B5EF4-FFF2-40B4-BE49-F238E27FC236}">
                <a16:creationId xmlns="" xmlns:a16="http://schemas.microsoft.com/office/drawing/2014/main" id="{F7ABB4F1-2AF9-40CD-845A-DD6CFC0EC5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15063" y="4214813"/>
            <a:ext cx="14287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cérebro</a:t>
            </a:r>
          </a:p>
        </p:txBody>
      </p:sp>
      <p:sp>
        <p:nvSpPr>
          <p:cNvPr id="4104" name="CaixaDeTexto 16">
            <a:extLst>
              <a:ext uri="{FF2B5EF4-FFF2-40B4-BE49-F238E27FC236}">
                <a16:creationId xmlns="" xmlns:a16="http://schemas.microsoft.com/office/drawing/2014/main" id="{A0AF1261-C8E4-4197-A6D5-FB2F5B9464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57938" y="5643563"/>
            <a:ext cx="14287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cerebelo</a:t>
            </a:r>
          </a:p>
        </p:txBody>
      </p:sp>
      <p:sp>
        <p:nvSpPr>
          <p:cNvPr id="4105" name="CaixaDeTexto 17">
            <a:extLst>
              <a:ext uri="{FF2B5EF4-FFF2-40B4-BE49-F238E27FC236}">
                <a16:creationId xmlns="" xmlns:a16="http://schemas.microsoft.com/office/drawing/2014/main" id="{2A8E6D3F-FDAD-4673-8355-7DF956F8F2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57938" y="6286500"/>
            <a:ext cx="19288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Tronco encefálico</a:t>
            </a:r>
          </a:p>
        </p:txBody>
      </p:sp>
      <p:cxnSp>
        <p:nvCxnSpPr>
          <p:cNvPr id="20" name="Conector reto 19">
            <a:extLst>
              <a:ext uri="{FF2B5EF4-FFF2-40B4-BE49-F238E27FC236}">
                <a16:creationId xmlns="" xmlns:a16="http://schemas.microsoft.com/office/drawing/2014/main" id="{8B2AAE1A-CAC2-4CD9-BAAB-23831A4811CD}"/>
              </a:ext>
            </a:extLst>
          </p:cNvPr>
          <p:cNvCxnSpPr/>
          <p:nvPr/>
        </p:nvCxnSpPr>
        <p:spPr>
          <a:xfrm>
            <a:off x="5643563" y="4429125"/>
            <a:ext cx="642937" cy="1588"/>
          </a:xfrm>
          <a:prstGeom prst="line">
            <a:avLst/>
          </a:prstGeom>
          <a:ln>
            <a:headEnd type="oval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" name="Conector reto 20">
            <a:extLst>
              <a:ext uri="{FF2B5EF4-FFF2-40B4-BE49-F238E27FC236}">
                <a16:creationId xmlns="" xmlns:a16="http://schemas.microsoft.com/office/drawing/2014/main" id="{7CF627CB-1C63-4271-B749-EDCE5BC04791}"/>
              </a:ext>
            </a:extLst>
          </p:cNvPr>
          <p:cNvCxnSpPr/>
          <p:nvPr/>
        </p:nvCxnSpPr>
        <p:spPr>
          <a:xfrm>
            <a:off x="5500688" y="5857875"/>
            <a:ext cx="857250" cy="1588"/>
          </a:xfrm>
          <a:prstGeom prst="line">
            <a:avLst/>
          </a:prstGeom>
          <a:ln>
            <a:headEnd type="oval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4" name="Conector reto 23">
            <a:extLst>
              <a:ext uri="{FF2B5EF4-FFF2-40B4-BE49-F238E27FC236}">
                <a16:creationId xmlns="" xmlns:a16="http://schemas.microsoft.com/office/drawing/2014/main" id="{69D8A37C-C045-481A-ADB4-A5FDA266454D}"/>
              </a:ext>
            </a:extLst>
          </p:cNvPr>
          <p:cNvCxnSpPr/>
          <p:nvPr/>
        </p:nvCxnSpPr>
        <p:spPr>
          <a:xfrm>
            <a:off x="4714875" y="6286500"/>
            <a:ext cx="1643063" cy="214313"/>
          </a:xfrm>
          <a:prstGeom prst="line">
            <a:avLst/>
          </a:prstGeom>
          <a:ln>
            <a:headEnd type="oval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DE408E07-6BEE-47FD-98CF-7F14E5816E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21389840"/>
      </p:ext>
    </p:extLst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ítulo 1">
            <a:extLst>
              <a:ext uri="{FF2B5EF4-FFF2-40B4-BE49-F238E27FC236}">
                <a16:creationId xmlns="" xmlns:a16="http://schemas.microsoft.com/office/drawing/2014/main" id="{9D5E12DE-FA5A-47FF-8060-70578D3AB2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pt-BR"/>
              <a:t>Sistema Nervoso Central</a:t>
            </a:r>
            <a:endParaRPr lang="pt-BR" altLang="pt-BR"/>
          </a:p>
        </p:txBody>
      </p:sp>
      <p:sp>
        <p:nvSpPr>
          <p:cNvPr id="26627" name="Espaço Reservado para Conteúdo 2">
            <a:extLst>
              <a:ext uri="{FF2B5EF4-FFF2-40B4-BE49-F238E27FC236}">
                <a16:creationId xmlns="" xmlns:a16="http://schemas.microsoft.com/office/drawing/2014/main" id="{88F5496A-A0D6-4141-A581-1667266085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pt-BR"/>
              <a:t>Encéfalo</a:t>
            </a:r>
          </a:p>
          <a:p>
            <a:r>
              <a:rPr lang="en-US" altLang="pt-BR"/>
              <a:t>Medula Espinal</a:t>
            </a:r>
            <a:endParaRPr lang="pt-BR" altLang="pt-BR"/>
          </a:p>
        </p:txBody>
      </p:sp>
      <p:pic>
        <p:nvPicPr>
          <p:cNvPr id="26628" name="Imagem 3">
            <a:extLst>
              <a:ext uri="{FF2B5EF4-FFF2-40B4-BE49-F238E27FC236}">
                <a16:creationId xmlns="" xmlns:a16="http://schemas.microsoft.com/office/drawing/2014/main" id="{5E6D8FC5-EAEC-4F25-BFE5-9DF867F58E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1912938"/>
            <a:ext cx="2190750" cy="488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4" descr="http://www.auladeanatomia.com/neurologia/snc3.jpg">
            <a:extLst>
              <a:ext uri="{FF2B5EF4-FFF2-40B4-BE49-F238E27FC236}">
                <a16:creationId xmlns="" xmlns:a16="http://schemas.microsoft.com/office/drawing/2014/main" id="{B13DBD0A-A4EB-41EA-B05E-6BA321F7B9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25" y="3284538"/>
            <a:ext cx="5708650" cy="286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8363740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="" xmlns:a16="http://schemas.microsoft.com/office/drawing/2014/main" id="{94DE53FD-88D5-4752-B8D3-2042CCBB421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pt-BR" altLang="pt-BR"/>
              <a:t>Funções do SN</a:t>
            </a:r>
          </a:p>
        </p:txBody>
      </p:sp>
      <p:sp>
        <p:nvSpPr>
          <p:cNvPr id="12291" name="Rectangle 3">
            <a:extLst>
              <a:ext uri="{FF2B5EF4-FFF2-40B4-BE49-F238E27FC236}">
                <a16:creationId xmlns="" xmlns:a16="http://schemas.microsoft.com/office/drawing/2014/main" id="{124FFB8E-4FA1-44E1-A8C4-699AEAE36EE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pt-BR" altLang="pt-BR" sz="2800"/>
              <a:t>Coordena atividades orgânicas</a:t>
            </a:r>
          </a:p>
          <a:p>
            <a:pPr eaLnBrk="1" hangingPunct="1"/>
            <a:r>
              <a:rPr lang="pt-BR" altLang="pt-BR" sz="2800"/>
              <a:t>Integra o organismo com o meio ambiente</a:t>
            </a:r>
          </a:p>
          <a:p>
            <a:pPr eaLnBrk="1" hangingPunct="1"/>
            <a:r>
              <a:rPr lang="pt-BR" altLang="pt-BR" sz="2800"/>
              <a:t>Integra sensações e idéias</a:t>
            </a:r>
          </a:p>
          <a:p>
            <a:pPr eaLnBrk="1" hangingPunct="1"/>
            <a:r>
              <a:rPr lang="pt-BR" altLang="pt-BR" sz="2800"/>
              <a:t>Conjuga os fenômenos da consciência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pt-BR" altLang="pt-BR" sz="2800"/>
              <a:t> O SN adapta o organismo as condições do ambiente, recebe sensações, interpreta e adapta o corpo a estes estímulos.</a:t>
            </a:r>
          </a:p>
        </p:txBody>
      </p:sp>
    </p:spTree>
    <p:extLst>
      <p:ext uri="{BB962C8B-B14F-4D97-AF65-F5344CB8AC3E}">
        <p14:creationId xmlns:p14="http://schemas.microsoft.com/office/powerpoint/2010/main" val="2345760897"/>
      </p:ext>
    </p:extLst>
  </p:cSld>
  <p:clrMapOvr>
    <a:masterClrMapping/>
  </p:clrMapOvr>
  <p:transition spd="slow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="" xmlns:a16="http://schemas.microsoft.com/office/drawing/2014/main" id="{727FCA54-2B8B-4A99-B958-D192517BA38F}"/>
              </a:ext>
            </a:extLst>
          </p:cNvPr>
          <p:cNvSpPr/>
          <p:nvPr/>
        </p:nvSpPr>
        <p:spPr>
          <a:xfrm>
            <a:off x="0" y="0"/>
            <a:ext cx="9144000" cy="9286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52" name="CaixaDeTexto 6">
            <a:extLst>
              <a:ext uri="{FF2B5EF4-FFF2-40B4-BE49-F238E27FC236}">
                <a16:creationId xmlns="" xmlns:a16="http://schemas.microsoft.com/office/drawing/2014/main" id="{8103EBDD-B46A-4F9D-813E-E5B5F78CDC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188" y="0"/>
            <a:ext cx="8358187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n-ea"/>
                <a:cs typeface="+mn-cs"/>
              </a:rPr>
              <a:t>Sistema Nervoso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="" xmlns:a16="http://schemas.microsoft.com/office/drawing/2014/main" id="{85D1CD46-5382-4639-88BF-CBFBAD8D1BEC}"/>
              </a:ext>
            </a:extLst>
          </p:cNvPr>
          <p:cNvSpPr txBox="1"/>
          <p:nvPr/>
        </p:nvSpPr>
        <p:spPr>
          <a:xfrm>
            <a:off x="0" y="1071563"/>
            <a:ext cx="8929688" cy="55705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 startAt="3"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Sistema nervoso central (SNC)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	</a:t>
            </a: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a) Encéfalo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endParaRPr kumimoji="0" lang="pt-BR" sz="800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1257300" marR="0" lvl="2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I) Cérebro</a:t>
            </a:r>
          </a:p>
          <a:p>
            <a:pPr marL="1714500" marR="0" lvl="3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Constitui cerca de 90% da massa encefálica</a:t>
            </a:r>
          </a:p>
          <a:p>
            <a:pPr marL="1714500" marR="0" lvl="3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Sua superfície é bastante pregueada (aumento da superfície)</a:t>
            </a:r>
          </a:p>
          <a:p>
            <a:pPr marL="1714500" marR="0" lvl="3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Dividido em dois hemisférios (esquerdo e direito)</a:t>
            </a:r>
          </a:p>
          <a:p>
            <a:pPr marL="1714500" marR="0" lvl="3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Dividido em duas partes: </a:t>
            </a:r>
          </a:p>
          <a:p>
            <a:pPr marL="2171700" marR="0" lvl="4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Córtex (externo) – substância cinzenta (corpos neuronais)</a:t>
            </a:r>
          </a:p>
          <a:p>
            <a:pPr marL="2171700" marR="0" lvl="4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Região interna – substância branca (dendritos e axônios)</a:t>
            </a:r>
          </a:p>
          <a:p>
            <a:pPr marL="2171700" marR="0" lvl="4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1714500" marR="0" lvl="3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	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	</a:t>
            </a:r>
            <a:endParaRPr kumimoji="0" lang="pt-BR" sz="1400" b="0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800100" marR="0" lvl="1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</p:txBody>
      </p:sp>
      <p:pic>
        <p:nvPicPr>
          <p:cNvPr id="5125" name="Picture 4" descr="http://www.colegiosaofrancisco.com.br/alfa/corpo-humano-sistema-nervoso/imagens/sistema-nervoso-26.jpg">
            <a:extLst>
              <a:ext uri="{FF2B5EF4-FFF2-40B4-BE49-F238E27FC236}">
                <a16:creationId xmlns="" xmlns:a16="http://schemas.microsoft.com/office/drawing/2014/main" id="{36053659-303B-492E-87BB-96C01E5433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0" y="4133850"/>
            <a:ext cx="2928938" cy="272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493F359C-BFEF-4704-A57E-E94C7CCFA5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90717909"/>
      </p:ext>
    </p:extLst>
  </p:cSld>
  <p:clrMapOvr>
    <a:masterClrMapping/>
  </p:clrMapOvr>
  <p:transition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="" xmlns:a16="http://schemas.microsoft.com/office/drawing/2014/main" id="{A14ECDA6-B6CE-4198-9900-49DCE4B6DE53}"/>
              </a:ext>
            </a:extLst>
          </p:cNvPr>
          <p:cNvSpPr/>
          <p:nvPr/>
        </p:nvSpPr>
        <p:spPr>
          <a:xfrm>
            <a:off x="0" y="0"/>
            <a:ext cx="9144000" cy="9286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52" name="CaixaDeTexto 6">
            <a:extLst>
              <a:ext uri="{FF2B5EF4-FFF2-40B4-BE49-F238E27FC236}">
                <a16:creationId xmlns="" xmlns:a16="http://schemas.microsoft.com/office/drawing/2014/main" id="{55F28F57-435A-488B-BA07-E735C6F9C4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188" y="0"/>
            <a:ext cx="8358187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n-ea"/>
                <a:cs typeface="+mn-cs"/>
              </a:rPr>
              <a:t>Sistema Nervoso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="" xmlns:a16="http://schemas.microsoft.com/office/drawing/2014/main" id="{787632C3-7CED-4E2F-951E-7B5BC04B71FD}"/>
              </a:ext>
            </a:extLst>
          </p:cNvPr>
          <p:cNvSpPr txBox="1"/>
          <p:nvPr/>
        </p:nvSpPr>
        <p:spPr>
          <a:xfrm>
            <a:off x="0" y="1071563"/>
            <a:ext cx="8929688" cy="65248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 startAt="3"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Sistema nervoso central (SNC)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	</a:t>
            </a: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a) Encéfalo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endParaRPr kumimoji="0" lang="pt-BR" sz="800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1257300" marR="0" lvl="2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I) Cérebro</a:t>
            </a:r>
          </a:p>
          <a:p>
            <a:pPr marL="1714500" marR="0" lvl="3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Funções:</a:t>
            </a:r>
          </a:p>
          <a:p>
            <a:pPr marL="2171700" marR="0" lvl="4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Sensações</a:t>
            </a:r>
          </a:p>
          <a:p>
            <a:pPr marL="2171700" marR="0" lvl="4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Atos conscientes e voluntários (movimentos)</a:t>
            </a:r>
          </a:p>
          <a:p>
            <a:pPr marL="2171700" marR="0" lvl="4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Pensamento</a:t>
            </a:r>
          </a:p>
          <a:p>
            <a:pPr marL="2171700" marR="0" lvl="4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Memória</a:t>
            </a:r>
          </a:p>
          <a:p>
            <a:pPr marL="2171700" marR="0" lvl="4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Inteligência</a:t>
            </a:r>
          </a:p>
          <a:p>
            <a:pPr marL="2171700" marR="0" lvl="4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Aprendizagem </a:t>
            </a:r>
          </a:p>
          <a:p>
            <a:pPr marL="2171700" marR="0" lvl="4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Sentidos</a:t>
            </a:r>
          </a:p>
          <a:p>
            <a:pPr marL="2171700" marR="0" lvl="4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Equilíbrio</a:t>
            </a:r>
          </a:p>
          <a:p>
            <a:pPr marL="2171700" marR="0" lvl="4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r>
              <a:rPr lang="pt-BR" sz="1800" dirty="0">
                <a:solidFill>
                  <a:prstClr val="black"/>
                </a:solidFill>
                <a:latin typeface="Calibri"/>
                <a:cs typeface="Tahoma" pitchFamily="34" charset="0"/>
              </a:rPr>
              <a:t>Motricidade</a:t>
            </a: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2171700" marR="0" lvl="4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1714500" marR="0" lvl="3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	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	</a:t>
            </a:r>
            <a:endParaRPr kumimoji="0" lang="pt-BR" sz="1400" b="0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800100" marR="0" lvl="1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</p:txBody>
      </p:sp>
      <p:pic>
        <p:nvPicPr>
          <p:cNvPr id="6149" name="Imagem 9" descr="cerebro.jpg">
            <a:extLst>
              <a:ext uri="{FF2B5EF4-FFF2-40B4-BE49-F238E27FC236}">
                <a16:creationId xmlns="" xmlns:a16="http://schemas.microsoft.com/office/drawing/2014/main" id="{1CAAF07A-8A51-4B45-A6D7-3735E2C368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375" y="3286125"/>
            <a:ext cx="4214813" cy="338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4054EC81-59FB-43F8-B86B-2BF6A0EF99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40304019"/>
      </p:ext>
    </p:extLst>
  </p:cSld>
  <p:clrMapOvr>
    <a:masterClrMapping/>
  </p:clrMapOvr>
  <p:transition spd="slow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="" xmlns:a16="http://schemas.microsoft.com/office/drawing/2014/main" id="{87E048E7-B4A3-49D9-A647-795642774773}"/>
              </a:ext>
            </a:extLst>
          </p:cNvPr>
          <p:cNvSpPr/>
          <p:nvPr/>
        </p:nvSpPr>
        <p:spPr>
          <a:xfrm>
            <a:off x="0" y="0"/>
            <a:ext cx="9144000" cy="9286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52" name="CaixaDeTexto 6">
            <a:extLst>
              <a:ext uri="{FF2B5EF4-FFF2-40B4-BE49-F238E27FC236}">
                <a16:creationId xmlns="" xmlns:a16="http://schemas.microsoft.com/office/drawing/2014/main" id="{F5BEEFD0-83FF-4B6F-81A5-DAC3EE6E05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188" y="0"/>
            <a:ext cx="8358187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n-ea"/>
                <a:cs typeface="+mn-cs"/>
              </a:rPr>
              <a:t>Sistema Nervoso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="" xmlns:a16="http://schemas.microsoft.com/office/drawing/2014/main" id="{6AE6BBD4-6F19-40AA-A313-A4FD30ADC9BE}"/>
              </a:ext>
            </a:extLst>
          </p:cNvPr>
          <p:cNvSpPr txBox="1"/>
          <p:nvPr/>
        </p:nvSpPr>
        <p:spPr>
          <a:xfrm>
            <a:off x="0" y="1071563"/>
            <a:ext cx="8929688" cy="34782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 startAt="3"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Sistema nervoso central (SNC)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endParaRPr kumimoji="0" lang="pt-BR" sz="800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800100" marR="0" lvl="1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I) Cérebro</a:t>
            </a:r>
          </a:p>
          <a:p>
            <a:pPr marL="1257300" marR="0" lvl="2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800100" marR="0" lvl="1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Tálamo e Hipotálamo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	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	</a:t>
            </a:r>
            <a:endParaRPr kumimoji="0" lang="pt-BR" sz="1400" b="0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800100" marR="0" lvl="1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</p:txBody>
      </p:sp>
      <p:cxnSp>
        <p:nvCxnSpPr>
          <p:cNvPr id="7" name="Conector reto 6">
            <a:extLst>
              <a:ext uri="{FF2B5EF4-FFF2-40B4-BE49-F238E27FC236}">
                <a16:creationId xmlns="" xmlns:a16="http://schemas.microsoft.com/office/drawing/2014/main" id="{36447946-53AB-49C6-9C52-786B769F5943}"/>
              </a:ext>
            </a:extLst>
          </p:cNvPr>
          <p:cNvCxnSpPr/>
          <p:nvPr/>
        </p:nvCxnSpPr>
        <p:spPr>
          <a:xfrm rot="5400000" flipH="1" flipV="1">
            <a:off x="3714750" y="3929063"/>
            <a:ext cx="1214437" cy="92868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8198" name="Imagem 7" descr="cerebro2.jpg">
            <a:extLst>
              <a:ext uri="{FF2B5EF4-FFF2-40B4-BE49-F238E27FC236}">
                <a16:creationId xmlns="" xmlns:a16="http://schemas.microsoft.com/office/drawing/2014/main" id="{FB88E434-2C99-4A34-B641-7A6DBA9A27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4688" y="2143125"/>
            <a:ext cx="5148262" cy="42148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9" name="CaixaDeTexto 9">
            <a:extLst>
              <a:ext uri="{FF2B5EF4-FFF2-40B4-BE49-F238E27FC236}">
                <a16:creationId xmlns="" xmlns:a16="http://schemas.microsoft.com/office/drawing/2014/main" id="{EDF49B7C-6131-4190-9426-F738A29EF0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8938" y="4857750"/>
            <a:ext cx="13573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1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Tálamo</a:t>
            </a:r>
          </a:p>
        </p:txBody>
      </p:sp>
      <p:sp>
        <p:nvSpPr>
          <p:cNvPr id="8200" name="CaixaDeTexto 10">
            <a:extLst>
              <a:ext uri="{FF2B5EF4-FFF2-40B4-BE49-F238E27FC236}">
                <a16:creationId xmlns="" xmlns:a16="http://schemas.microsoft.com/office/drawing/2014/main" id="{B4A00104-1A49-43FC-8BD5-1E4043CAB3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0" y="5286375"/>
            <a:ext cx="13573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1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Hipotálamo</a:t>
            </a:r>
          </a:p>
        </p:txBody>
      </p:sp>
      <p:cxnSp>
        <p:nvCxnSpPr>
          <p:cNvPr id="13" name="Conector reto 12">
            <a:extLst>
              <a:ext uri="{FF2B5EF4-FFF2-40B4-BE49-F238E27FC236}">
                <a16:creationId xmlns="" xmlns:a16="http://schemas.microsoft.com/office/drawing/2014/main" id="{9A4DAF9D-BA63-4DC1-8B5A-629A3CA9A6D1}"/>
              </a:ext>
            </a:extLst>
          </p:cNvPr>
          <p:cNvCxnSpPr/>
          <p:nvPr/>
        </p:nvCxnSpPr>
        <p:spPr>
          <a:xfrm flipV="1">
            <a:off x="3714750" y="4071938"/>
            <a:ext cx="1643063" cy="857250"/>
          </a:xfrm>
          <a:prstGeom prst="line">
            <a:avLst/>
          </a:prstGeom>
          <a:ln>
            <a:tailEnd type="oval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Conector reto 13">
            <a:extLst>
              <a:ext uri="{FF2B5EF4-FFF2-40B4-BE49-F238E27FC236}">
                <a16:creationId xmlns="" xmlns:a16="http://schemas.microsoft.com/office/drawing/2014/main" id="{B35F2DE6-2C9D-44D9-8700-877CC2E99976}"/>
              </a:ext>
            </a:extLst>
          </p:cNvPr>
          <p:cNvCxnSpPr/>
          <p:nvPr/>
        </p:nvCxnSpPr>
        <p:spPr>
          <a:xfrm flipV="1">
            <a:off x="4143375" y="4429125"/>
            <a:ext cx="1000125" cy="857250"/>
          </a:xfrm>
          <a:prstGeom prst="line">
            <a:avLst/>
          </a:prstGeom>
          <a:ln>
            <a:tailEnd type="oval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40A7B523-B653-480B-A885-0422ED5198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54435179"/>
      </p:ext>
    </p:extLst>
  </p:cSld>
  <p:clrMapOvr>
    <a:masterClrMapping/>
  </p:clrMapOvr>
  <p:transition spd="slow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="" xmlns:a16="http://schemas.microsoft.com/office/drawing/2014/main" id="{C269F596-C1C5-40EB-903F-06F96BC8EDDD}"/>
              </a:ext>
            </a:extLst>
          </p:cNvPr>
          <p:cNvSpPr/>
          <p:nvPr/>
        </p:nvSpPr>
        <p:spPr>
          <a:xfrm>
            <a:off x="0" y="0"/>
            <a:ext cx="9144000" cy="9286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52" name="CaixaDeTexto 6">
            <a:extLst>
              <a:ext uri="{FF2B5EF4-FFF2-40B4-BE49-F238E27FC236}">
                <a16:creationId xmlns="" xmlns:a16="http://schemas.microsoft.com/office/drawing/2014/main" id="{9B90914F-AB22-4CFD-97B1-33FDDF95FB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188" y="0"/>
            <a:ext cx="8358187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n-ea"/>
                <a:cs typeface="+mn-cs"/>
              </a:rPr>
              <a:t>Sistema Nervoso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="" xmlns:a16="http://schemas.microsoft.com/office/drawing/2014/main" id="{EDBB4657-9978-452D-ADFB-350C8D4D3C91}"/>
              </a:ext>
            </a:extLst>
          </p:cNvPr>
          <p:cNvSpPr txBox="1"/>
          <p:nvPr/>
        </p:nvSpPr>
        <p:spPr>
          <a:xfrm>
            <a:off x="0" y="1071563"/>
            <a:ext cx="8929718" cy="790985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 startAt="3"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Sistema nervoso central (SNC)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	</a:t>
            </a: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a) Encéfalo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endParaRPr kumimoji="0" lang="pt-BR" sz="800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1257300" marR="0" lvl="2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I) Cérebro</a:t>
            </a:r>
          </a:p>
          <a:p>
            <a:pPr marL="1714500" marR="0" lvl="3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Tálamo e Hipotálamo (presentes na região inferior do cérebro)</a:t>
            </a:r>
          </a:p>
          <a:p>
            <a:pPr marL="2171700" marR="0" lvl="4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Tálamo</a:t>
            </a:r>
          </a:p>
          <a:p>
            <a:pPr marL="2628900" marR="0" lvl="5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Reorganização dos estímulos nervosos</a:t>
            </a:r>
          </a:p>
          <a:p>
            <a:pPr marL="2628900" marR="0" lvl="5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Percepção sensorial (consciência)</a:t>
            </a:r>
          </a:p>
          <a:p>
            <a:pPr marL="2628900" marR="0" lvl="5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2171700" marR="0" lvl="4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Hipotálamo</a:t>
            </a:r>
          </a:p>
          <a:p>
            <a:pPr marL="2628900" marR="0" lvl="5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Regulador da homeostase corporal</a:t>
            </a:r>
          </a:p>
          <a:p>
            <a:pPr marL="3086100" marR="0" lvl="6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Temperatura</a:t>
            </a:r>
          </a:p>
          <a:p>
            <a:pPr marL="3086100" marR="0" lvl="6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Apetite</a:t>
            </a:r>
          </a:p>
          <a:p>
            <a:pPr marL="3086100" marR="0" lvl="6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Balanço hídrico</a:t>
            </a:r>
          </a:p>
          <a:p>
            <a:pPr marL="3086100" marR="0" lvl="6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Controle da hipófise e outras glândulas</a:t>
            </a:r>
          </a:p>
          <a:p>
            <a:pPr marL="3086100" marR="0" lvl="6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Sono/Vigília</a:t>
            </a:r>
          </a:p>
          <a:p>
            <a:pPr marL="3086100" marR="0" lvl="6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Variação de temperatura</a:t>
            </a:r>
          </a:p>
          <a:p>
            <a:pPr marL="3086100" marR="0" lvl="6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Diurese (urinar).</a:t>
            </a:r>
          </a:p>
          <a:p>
            <a:pPr marL="3086100" marR="0" lvl="6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Sistema nervoso autônomo</a:t>
            </a:r>
          </a:p>
          <a:p>
            <a:pPr marL="3086100" marR="0" lvl="6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Sistema Límbico</a:t>
            </a:r>
          </a:p>
          <a:p>
            <a:pPr marL="1714500" marR="0" lvl="3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	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	</a:t>
            </a:r>
            <a:endParaRPr kumimoji="0" lang="pt-BR" sz="1400" b="0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800100" marR="0" lvl="1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FC87B560-1520-47FA-B116-07686889FB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84635183"/>
      </p:ext>
    </p:extLst>
  </p:cSld>
  <p:clrMapOvr>
    <a:masterClrMapping/>
  </p:clrMapOvr>
  <p:transition spd="slow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C3257DB-36E2-47F4-991B-F2BF69FE28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026" name="Picture 2" descr="Síndrome Alcoólica Fetal">
            <a:extLst>
              <a:ext uri="{FF2B5EF4-FFF2-40B4-BE49-F238E27FC236}">
                <a16:creationId xmlns="" xmlns:a16="http://schemas.microsoft.com/office/drawing/2014/main" id="{039119FC-DE56-4318-A7F1-2AED54BAB4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8" y="747371"/>
            <a:ext cx="9036496" cy="4839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682558"/>
      </p:ext>
    </p:extLst>
  </p:cSld>
  <p:clrMapOvr>
    <a:masterClrMapping/>
  </p:clrMapOvr>
  <p:transition spd="slow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ítulo 1">
            <a:extLst>
              <a:ext uri="{FF2B5EF4-FFF2-40B4-BE49-F238E27FC236}">
                <a16:creationId xmlns="" xmlns:a16="http://schemas.microsoft.com/office/drawing/2014/main" id="{6327C6E3-9259-4E75-BEE6-A10AB63705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pt-BR"/>
              <a:t>Sistema Nervoso Central</a:t>
            </a:r>
            <a:endParaRPr lang="pt-BR" altLang="pt-BR"/>
          </a:p>
        </p:txBody>
      </p:sp>
      <p:sp>
        <p:nvSpPr>
          <p:cNvPr id="35843" name="Espaço Reservado para Conteúdo 2">
            <a:extLst>
              <a:ext uri="{FF2B5EF4-FFF2-40B4-BE49-F238E27FC236}">
                <a16:creationId xmlns="" xmlns:a16="http://schemas.microsoft.com/office/drawing/2014/main" id="{4CC06B0A-3885-413C-8403-E208E773ED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pt-BR"/>
              <a:t>Cérebro</a:t>
            </a:r>
            <a:endParaRPr lang="pt-BR" altLang="pt-BR"/>
          </a:p>
        </p:txBody>
      </p:sp>
      <p:pic>
        <p:nvPicPr>
          <p:cNvPr id="35844" name="Picture 2" descr="http://images.slideplayer.com.br/6/1646579/slides/slide_5.jpg">
            <a:extLst>
              <a:ext uri="{FF2B5EF4-FFF2-40B4-BE49-F238E27FC236}">
                <a16:creationId xmlns="" xmlns:a16="http://schemas.microsoft.com/office/drawing/2014/main" id="{028FE928-E7C5-43C1-A7BD-D7047E02A9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8388" y="1924050"/>
            <a:ext cx="6348412" cy="476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m 3">
            <a:extLst>
              <a:ext uri="{FF2B5EF4-FFF2-40B4-BE49-F238E27FC236}">
                <a16:creationId xmlns="" xmlns:a16="http://schemas.microsoft.com/office/drawing/2014/main" id="{7F3AF9A8-259A-4AD4-8E0D-E25A98A172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850" y="260350"/>
            <a:ext cx="6191250" cy="4848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Imagem 4">
            <a:extLst>
              <a:ext uri="{FF2B5EF4-FFF2-40B4-BE49-F238E27FC236}">
                <a16:creationId xmlns="" xmlns:a16="http://schemas.microsoft.com/office/drawing/2014/main" id="{1AC255C2-8048-413C-82CB-D0E27D33AF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0300" y="2571750"/>
            <a:ext cx="6419850" cy="39338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6315341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2.bp.blogspot.com/-vO1pTp3BEUA/UWEMm3QU6HI/AAAAAAAAAms/nfsakJJoNEU/s1600/cortex.jpg">
            <a:extLst>
              <a:ext uri="{FF2B5EF4-FFF2-40B4-BE49-F238E27FC236}">
                <a16:creationId xmlns="" xmlns:a16="http://schemas.microsoft.com/office/drawing/2014/main" id="{1775C8FD-4D94-4B62-8C1E-DF8F26227F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836712"/>
            <a:ext cx="7632848" cy="5724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3932034"/>
      </p:ext>
    </p:extLst>
  </p:cSld>
  <p:clrMapOvr>
    <a:masterClrMapping/>
  </p:clrMapOvr>
  <p:transition spd="slow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ítulo 1">
            <a:extLst>
              <a:ext uri="{FF2B5EF4-FFF2-40B4-BE49-F238E27FC236}">
                <a16:creationId xmlns="" xmlns:a16="http://schemas.microsoft.com/office/drawing/2014/main" id="{04D3E73F-5BCB-47B6-8BC7-468EF962AC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pt-BR" altLang="pt-BR"/>
          </a:p>
        </p:txBody>
      </p:sp>
      <p:pic>
        <p:nvPicPr>
          <p:cNvPr id="38915" name="Espaço Reservado para Conteúdo 3" descr="5.jpg">
            <a:extLst>
              <a:ext uri="{FF2B5EF4-FFF2-40B4-BE49-F238E27FC236}">
                <a16:creationId xmlns="" xmlns:a16="http://schemas.microsoft.com/office/drawing/2014/main" id="{B5CC8A42-C091-4921-8D76-8DA2D7BDDB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55875" y="0"/>
            <a:ext cx="4572551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05544858"/>
      </p:ext>
    </p:extLst>
  </p:cSld>
  <p:clrMapOvr>
    <a:masterClrMapping/>
  </p:clrMapOvr>
  <p:transition spd="slow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ítulo 1">
            <a:extLst>
              <a:ext uri="{FF2B5EF4-FFF2-40B4-BE49-F238E27FC236}">
                <a16:creationId xmlns="" xmlns:a16="http://schemas.microsoft.com/office/drawing/2014/main" id="{08D07AEA-1200-4A4F-B75D-6A34BEBC31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pt-BR" altLang="pt-BR"/>
          </a:p>
        </p:txBody>
      </p:sp>
      <p:pic>
        <p:nvPicPr>
          <p:cNvPr id="39939" name="Espaço Reservado para Conteúdo 3" descr="Encefalo_sagital3.jpg">
            <a:extLst>
              <a:ext uri="{FF2B5EF4-FFF2-40B4-BE49-F238E27FC236}">
                <a16:creationId xmlns="" xmlns:a16="http://schemas.microsoft.com/office/drawing/2014/main" id="{5D0DA38A-08C2-4742-8CF7-F36CAE0270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16013" y="538163"/>
            <a:ext cx="7056437" cy="58435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99764975"/>
      </p:ext>
    </p:extLst>
  </p:cSld>
  <p:clrMapOvr>
    <a:masterClrMapping/>
  </p:clrMapOvr>
  <p:transition spd="slow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="" xmlns:a16="http://schemas.microsoft.com/office/drawing/2014/main" id="{60437D3F-7821-4E90-BDAE-D81B1EA622F3}"/>
              </a:ext>
            </a:extLst>
          </p:cNvPr>
          <p:cNvSpPr/>
          <p:nvPr/>
        </p:nvSpPr>
        <p:spPr>
          <a:xfrm>
            <a:off x="0" y="0"/>
            <a:ext cx="9144000" cy="9286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52" name="CaixaDeTexto 6">
            <a:extLst>
              <a:ext uri="{FF2B5EF4-FFF2-40B4-BE49-F238E27FC236}">
                <a16:creationId xmlns="" xmlns:a16="http://schemas.microsoft.com/office/drawing/2014/main" id="{5648A8F4-9F10-4A6B-A4FE-100D586A00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188" y="0"/>
            <a:ext cx="8358187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n-ea"/>
                <a:cs typeface="Arial" panose="020B0604020202020204" pitchFamily="34" charset="0"/>
              </a:rPr>
              <a:t>Sistema Nervoso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="" xmlns:a16="http://schemas.microsoft.com/office/drawing/2014/main" id="{04263516-DDB2-4D60-9AFE-E44353958485}"/>
              </a:ext>
            </a:extLst>
          </p:cNvPr>
          <p:cNvSpPr txBox="1"/>
          <p:nvPr/>
        </p:nvSpPr>
        <p:spPr>
          <a:xfrm>
            <a:off x="0" y="1071563"/>
            <a:ext cx="8929688" cy="40322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 startAt="3"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Sistema nervoso central (SNC)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	II) Cerebelo</a:t>
            </a:r>
          </a:p>
          <a:p>
            <a:pPr marL="1257300" marR="0" lvl="2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Responsável pelo equilíbrio do corpo</a:t>
            </a:r>
          </a:p>
          <a:p>
            <a:pPr marL="1257300" marR="0" lvl="2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Tônus e vigor muscular</a:t>
            </a:r>
          </a:p>
          <a:p>
            <a:pPr marL="1257300" marR="0" lvl="2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Orientação espacial</a:t>
            </a:r>
          </a:p>
          <a:p>
            <a:pPr marL="1257300" marR="0" lvl="2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Coordenação dos movimentos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endParaRPr kumimoji="0" lang="pt-BR" sz="800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	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	</a:t>
            </a:r>
            <a:endParaRPr kumimoji="0" lang="pt-BR" sz="1400" b="0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800100" marR="0" lvl="1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</p:txBody>
      </p:sp>
      <p:pic>
        <p:nvPicPr>
          <p:cNvPr id="9221" name="Imagem 6" descr="cerebro2.jpg">
            <a:extLst>
              <a:ext uri="{FF2B5EF4-FFF2-40B4-BE49-F238E27FC236}">
                <a16:creationId xmlns="" xmlns:a16="http://schemas.microsoft.com/office/drawing/2014/main" id="{EC997D3D-025D-49B4-B48E-321FF49E4B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8063" y="3071813"/>
            <a:ext cx="4343400" cy="355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2" name="CaixaDeTexto 7">
            <a:extLst>
              <a:ext uri="{FF2B5EF4-FFF2-40B4-BE49-F238E27FC236}">
                <a16:creationId xmlns="" xmlns:a16="http://schemas.microsoft.com/office/drawing/2014/main" id="{D083DDC6-9AD6-4D18-AEB6-E893B4D31D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0375" y="5643563"/>
            <a:ext cx="1071563" cy="369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alt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223" name="CaixaDeTexto 10">
            <a:extLst>
              <a:ext uri="{FF2B5EF4-FFF2-40B4-BE49-F238E27FC236}">
                <a16:creationId xmlns="" xmlns:a16="http://schemas.microsoft.com/office/drawing/2014/main" id="{9139C40E-A1A7-4840-B5F3-B6D62C75AA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57875" y="5857875"/>
            <a:ext cx="17859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1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Cerebelo</a:t>
            </a:r>
          </a:p>
        </p:txBody>
      </p:sp>
      <p:cxnSp>
        <p:nvCxnSpPr>
          <p:cNvPr id="14" name="Conector reto 13">
            <a:extLst>
              <a:ext uri="{FF2B5EF4-FFF2-40B4-BE49-F238E27FC236}">
                <a16:creationId xmlns="" xmlns:a16="http://schemas.microsoft.com/office/drawing/2014/main" id="{A1C16A0E-2FB7-4A97-A583-92DDC3662F22}"/>
              </a:ext>
            </a:extLst>
          </p:cNvPr>
          <p:cNvCxnSpPr/>
          <p:nvPr/>
        </p:nvCxnSpPr>
        <p:spPr>
          <a:xfrm>
            <a:off x="5286375" y="5715000"/>
            <a:ext cx="928688" cy="285750"/>
          </a:xfrm>
          <a:prstGeom prst="line">
            <a:avLst/>
          </a:prstGeom>
          <a:ln>
            <a:headEnd type="oval"/>
            <a:tailEnd type="non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A12C70F0-7583-4412-BB0E-FCD5DE3B97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92510023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ítulo 1">
            <a:extLst>
              <a:ext uri="{FF2B5EF4-FFF2-40B4-BE49-F238E27FC236}">
                <a16:creationId xmlns="" xmlns:a16="http://schemas.microsoft.com/office/drawing/2014/main" id="{C397D7EB-9B63-46C8-BA3C-B237FA6550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pt-BR"/>
              <a:t>Sistema Nervoso</a:t>
            </a:r>
            <a:endParaRPr lang="pt-BR" altLang="pt-BR"/>
          </a:p>
        </p:txBody>
      </p:sp>
      <p:sp>
        <p:nvSpPr>
          <p:cNvPr id="4099" name="Espaço Reservado para Conteúdo 2">
            <a:extLst>
              <a:ext uri="{FF2B5EF4-FFF2-40B4-BE49-F238E27FC236}">
                <a16:creationId xmlns="" xmlns:a16="http://schemas.microsoft.com/office/drawing/2014/main" id="{2D6DDA50-364F-418E-97FA-952D283A13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altLang="pt-BR"/>
          </a:p>
        </p:txBody>
      </p:sp>
      <p:pic>
        <p:nvPicPr>
          <p:cNvPr id="4100" name="Imagem 3">
            <a:extLst>
              <a:ext uri="{FF2B5EF4-FFF2-40B4-BE49-F238E27FC236}">
                <a16:creationId xmlns="" xmlns:a16="http://schemas.microsoft.com/office/drawing/2014/main" id="{6D429290-1A08-4976-AC46-CA86B42A72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033588"/>
            <a:ext cx="6624637" cy="439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 descr="http://www.infoescola.com/wp-content/uploads/2009/08/esquemaNeuronio.gif">
            <a:extLst>
              <a:ext uri="{FF2B5EF4-FFF2-40B4-BE49-F238E27FC236}">
                <a16:creationId xmlns="" xmlns:a16="http://schemas.microsoft.com/office/drawing/2014/main" id="{4873982A-E1EE-462D-B3B7-82A6C5B389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3268663"/>
            <a:ext cx="6140450" cy="3257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 descr="http://revistapesquisa.fapesp.br/wp-content/uploads/2013/02/044-045_sinapse_204-1.jpg">
            <a:extLst>
              <a:ext uri="{FF2B5EF4-FFF2-40B4-BE49-F238E27FC236}">
                <a16:creationId xmlns="" xmlns:a16="http://schemas.microsoft.com/office/drawing/2014/main" id="{A557254C-E209-4ED7-8C25-6701037C96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726" y="1174750"/>
            <a:ext cx="8047037" cy="4978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683105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3">
            <a:extLst>
              <a:ext uri="{FF2B5EF4-FFF2-40B4-BE49-F238E27FC236}">
                <a16:creationId xmlns="" xmlns:a16="http://schemas.microsoft.com/office/drawing/2014/main" id="{F05B5D47-F474-4ED3-8F2C-9309740F45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24088" y="172402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alt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5299" name="Picture 2">
            <a:extLst>
              <a:ext uri="{FF2B5EF4-FFF2-40B4-BE49-F238E27FC236}">
                <a16:creationId xmlns="" xmlns:a16="http://schemas.microsoft.com/office/drawing/2014/main" id="{FBF807D5-DA0B-41A7-91EF-3D75B0AA38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67" t="19110" r="47246" b="53098"/>
          <a:stretch>
            <a:fillRect/>
          </a:stretch>
        </p:blipFill>
        <p:spPr bwMode="auto">
          <a:xfrm>
            <a:off x="685800" y="838200"/>
            <a:ext cx="7620000" cy="436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0561365"/>
      </p:ext>
    </p:extLst>
  </p:cSld>
  <p:clrMapOvr>
    <a:masterClrMapping/>
  </p:clrMapOvr>
  <p:transition spd="slow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4">
            <a:extLst>
              <a:ext uri="{FF2B5EF4-FFF2-40B4-BE49-F238E27FC236}">
                <a16:creationId xmlns="" xmlns:a16="http://schemas.microsoft.com/office/drawing/2014/main" id="{BB73CD6E-6432-463A-B25C-2D260A25DC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14550" y="15573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alt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6323" name="Picture 3">
            <a:extLst>
              <a:ext uri="{FF2B5EF4-FFF2-40B4-BE49-F238E27FC236}">
                <a16:creationId xmlns="" xmlns:a16="http://schemas.microsoft.com/office/drawing/2014/main" id="{8C16673C-3BCE-4094-95C1-01812B2D3E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92" t="10965" r="40114" b="44518"/>
          <a:stretch>
            <a:fillRect/>
          </a:stretch>
        </p:blipFill>
        <p:spPr bwMode="auto">
          <a:xfrm>
            <a:off x="1066800" y="990600"/>
            <a:ext cx="6858000" cy="4811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8638086"/>
      </p:ext>
    </p:extLst>
  </p:cSld>
  <p:clrMapOvr>
    <a:masterClrMapping/>
  </p:clrMapOvr>
  <p:transition spd="slow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ítulo 1">
            <a:extLst>
              <a:ext uri="{FF2B5EF4-FFF2-40B4-BE49-F238E27FC236}">
                <a16:creationId xmlns="" xmlns:a16="http://schemas.microsoft.com/office/drawing/2014/main" id="{36CBF9D9-5A9A-4726-B975-BBED827436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pt-BR"/>
              <a:t>Sistema Nervoso Central</a:t>
            </a:r>
            <a:endParaRPr lang="pt-BR" altLang="pt-BR"/>
          </a:p>
        </p:txBody>
      </p:sp>
      <p:sp>
        <p:nvSpPr>
          <p:cNvPr id="53251" name="Espaço Reservado para Conteúdo 2">
            <a:extLst>
              <a:ext uri="{FF2B5EF4-FFF2-40B4-BE49-F238E27FC236}">
                <a16:creationId xmlns="" xmlns:a16="http://schemas.microsoft.com/office/drawing/2014/main" id="{3B20AF5A-7FA3-469D-8991-114E0E59B0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pt-BR"/>
              <a:t>Cerebelo</a:t>
            </a:r>
            <a:endParaRPr lang="pt-BR" altLang="pt-BR"/>
          </a:p>
        </p:txBody>
      </p:sp>
      <p:pic>
        <p:nvPicPr>
          <p:cNvPr id="53252" name="Picture 6" descr="http://3.bp.blogspot.com/-pboGrxM33Mo/VZqT1l-Wp7I/AAAAAAAAF8I/3rSqnppvO4M/s400/cerebelo.jpg">
            <a:extLst>
              <a:ext uri="{FF2B5EF4-FFF2-40B4-BE49-F238E27FC236}">
                <a16:creationId xmlns="" xmlns:a16="http://schemas.microsoft.com/office/drawing/2014/main" id="{5172E8D1-2F5A-45F9-8C13-3A5E1774FF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99"/>
          <a:stretch>
            <a:fillRect/>
          </a:stretch>
        </p:blipFill>
        <p:spPr bwMode="auto">
          <a:xfrm>
            <a:off x="5407025" y="4192588"/>
            <a:ext cx="2663825" cy="258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3" name="Imagem 5">
            <a:extLst>
              <a:ext uri="{FF2B5EF4-FFF2-40B4-BE49-F238E27FC236}">
                <a16:creationId xmlns="" xmlns:a16="http://schemas.microsoft.com/office/drawing/2014/main" id="{3ABD28E2-15E0-46BB-AAE2-24EB93E1D1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5" y="3048000"/>
            <a:ext cx="405765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4" name="Picture 8" descr="http://www.obrasileirinho.com.br/wp-content/uploads/2011/09/cerebelo.jpg">
            <a:extLst>
              <a:ext uri="{FF2B5EF4-FFF2-40B4-BE49-F238E27FC236}">
                <a16:creationId xmlns="" xmlns:a16="http://schemas.microsoft.com/office/drawing/2014/main" id="{355E7AAF-5163-4142-B01F-AC5C9F578E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747838"/>
            <a:ext cx="4333875" cy="246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6292306"/>
      </p:ext>
    </p:extLst>
  </p:cSld>
  <p:clrMapOvr>
    <a:masterClrMapping/>
  </p:clrMapOvr>
  <p:transition spd="slow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="" xmlns:a16="http://schemas.microsoft.com/office/drawing/2014/main" id="{D828CC9A-31AF-4B78-B215-C34213413081}"/>
              </a:ext>
            </a:extLst>
          </p:cNvPr>
          <p:cNvSpPr/>
          <p:nvPr/>
        </p:nvSpPr>
        <p:spPr>
          <a:xfrm>
            <a:off x="0" y="0"/>
            <a:ext cx="9144000" cy="9286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52" name="CaixaDeTexto 6">
            <a:extLst>
              <a:ext uri="{FF2B5EF4-FFF2-40B4-BE49-F238E27FC236}">
                <a16:creationId xmlns="" xmlns:a16="http://schemas.microsoft.com/office/drawing/2014/main" id="{72BF790F-7725-43D5-BF3C-0FE95386A0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188" y="0"/>
            <a:ext cx="8358187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n-ea"/>
                <a:cs typeface="Arial" panose="020B0604020202020204" pitchFamily="34" charset="0"/>
              </a:rPr>
              <a:t>Sistema Nervoso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="" xmlns:a16="http://schemas.microsoft.com/office/drawing/2014/main" id="{771869FD-C243-46A2-9A64-4B45EDA061D5}"/>
              </a:ext>
            </a:extLst>
          </p:cNvPr>
          <p:cNvSpPr txBox="1"/>
          <p:nvPr/>
        </p:nvSpPr>
        <p:spPr>
          <a:xfrm>
            <a:off x="0" y="1071563"/>
            <a:ext cx="8929688" cy="40322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 startAt="3"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Sistema nervoso central (SNC)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	III) Tronco encefálico </a:t>
            </a:r>
          </a:p>
          <a:p>
            <a:pPr marL="1257300" marR="0" lvl="2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3 divisões:</a:t>
            </a:r>
          </a:p>
          <a:p>
            <a:pPr marL="1257300" marR="0" lvl="2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Mesencéfalo</a:t>
            </a:r>
          </a:p>
          <a:p>
            <a:pPr marL="1257300" marR="0" lvl="2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Ponte</a:t>
            </a:r>
          </a:p>
          <a:p>
            <a:pPr marL="1257300" marR="0" lvl="2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Bulbo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endParaRPr kumimoji="0" lang="pt-BR" sz="800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	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	</a:t>
            </a:r>
            <a:endParaRPr kumimoji="0" lang="pt-BR" sz="1400" b="0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800100" marR="0" lvl="1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</p:txBody>
      </p:sp>
      <p:pic>
        <p:nvPicPr>
          <p:cNvPr id="10245" name="Imagem 6" descr="cerebro2.jpg">
            <a:extLst>
              <a:ext uri="{FF2B5EF4-FFF2-40B4-BE49-F238E27FC236}">
                <a16:creationId xmlns="" xmlns:a16="http://schemas.microsoft.com/office/drawing/2014/main" id="{8E16FDE7-6239-4DCB-845F-C75C8FFB24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8063" y="3071813"/>
            <a:ext cx="4343400" cy="355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6" name="CaixaDeTexto 7">
            <a:extLst>
              <a:ext uri="{FF2B5EF4-FFF2-40B4-BE49-F238E27FC236}">
                <a16:creationId xmlns="" xmlns:a16="http://schemas.microsoft.com/office/drawing/2014/main" id="{65699D46-A889-4480-888D-17EAB84621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0375" y="5643563"/>
            <a:ext cx="1071563" cy="369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alt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247" name="CaixaDeTexto 10">
            <a:extLst>
              <a:ext uri="{FF2B5EF4-FFF2-40B4-BE49-F238E27FC236}">
                <a16:creationId xmlns="" xmlns:a16="http://schemas.microsoft.com/office/drawing/2014/main" id="{3BFDFCED-E8DE-4775-ACBF-378495EE23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5875" y="5643563"/>
            <a:ext cx="17859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1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Mesencéfalo</a:t>
            </a:r>
          </a:p>
        </p:txBody>
      </p:sp>
      <p:cxnSp>
        <p:nvCxnSpPr>
          <p:cNvPr id="14" name="Conector reto 13">
            <a:extLst>
              <a:ext uri="{FF2B5EF4-FFF2-40B4-BE49-F238E27FC236}">
                <a16:creationId xmlns="" xmlns:a16="http://schemas.microsoft.com/office/drawing/2014/main" id="{0D2A5FF4-460A-49F1-91ED-DF847F349210}"/>
              </a:ext>
            </a:extLst>
          </p:cNvPr>
          <p:cNvCxnSpPr/>
          <p:nvPr/>
        </p:nvCxnSpPr>
        <p:spPr>
          <a:xfrm rot="10800000" flipV="1">
            <a:off x="2857500" y="5143500"/>
            <a:ext cx="1500188" cy="642938"/>
          </a:xfrm>
          <a:prstGeom prst="line">
            <a:avLst/>
          </a:prstGeom>
          <a:ln>
            <a:headEnd type="oval"/>
            <a:tailEnd type="non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249" name="CaixaDeTexto 14">
            <a:extLst>
              <a:ext uri="{FF2B5EF4-FFF2-40B4-BE49-F238E27FC236}">
                <a16:creationId xmlns="" xmlns:a16="http://schemas.microsoft.com/office/drawing/2014/main" id="{531AADB9-4741-4C7B-9FF6-447080EC6D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71688" y="5929313"/>
            <a:ext cx="17859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1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Ponte</a:t>
            </a:r>
          </a:p>
        </p:txBody>
      </p:sp>
      <p:sp>
        <p:nvSpPr>
          <p:cNvPr id="10250" name="CaixaDeTexto 15">
            <a:extLst>
              <a:ext uri="{FF2B5EF4-FFF2-40B4-BE49-F238E27FC236}">
                <a16:creationId xmlns="" xmlns:a16="http://schemas.microsoft.com/office/drawing/2014/main" id="{636A2F85-EA0E-42D9-82D2-B94487AB8B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0313" y="6286500"/>
            <a:ext cx="17859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1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Bulbo</a:t>
            </a:r>
          </a:p>
        </p:txBody>
      </p:sp>
      <p:cxnSp>
        <p:nvCxnSpPr>
          <p:cNvPr id="18" name="Conector reto 17">
            <a:extLst>
              <a:ext uri="{FF2B5EF4-FFF2-40B4-BE49-F238E27FC236}">
                <a16:creationId xmlns="" xmlns:a16="http://schemas.microsoft.com/office/drawing/2014/main" id="{F6B1CEBA-CF3B-4952-AE2F-CB5AD0C12158}"/>
              </a:ext>
            </a:extLst>
          </p:cNvPr>
          <p:cNvCxnSpPr/>
          <p:nvPr/>
        </p:nvCxnSpPr>
        <p:spPr>
          <a:xfrm rot="10800000" flipV="1">
            <a:off x="3286125" y="5643563"/>
            <a:ext cx="1000125" cy="428625"/>
          </a:xfrm>
          <a:prstGeom prst="line">
            <a:avLst/>
          </a:prstGeom>
          <a:ln>
            <a:headEnd type="oval"/>
            <a:tailEnd type="non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" name="Conector reto 21">
            <a:extLst>
              <a:ext uri="{FF2B5EF4-FFF2-40B4-BE49-F238E27FC236}">
                <a16:creationId xmlns="" xmlns:a16="http://schemas.microsoft.com/office/drawing/2014/main" id="{1DDF52F2-6DD5-47A9-8C25-2CAF7C31D17F}"/>
              </a:ext>
            </a:extLst>
          </p:cNvPr>
          <p:cNvCxnSpPr/>
          <p:nvPr/>
        </p:nvCxnSpPr>
        <p:spPr>
          <a:xfrm rot="10800000" flipV="1">
            <a:off x="3714750" y="6072188"/>
            <a:ext cx="857250" cy="357187"/>
          </a:xfrm>
          <a:prstGeom prst="line">
            <a:avLst/>
          </a:prstGeom>
          <a:ln>
            <a:headEnd type="oval"/>
            <a:tailEnd type="non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D8F19871-D9CF-4C2F-B83B-2F24572F22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84314960"/>
      </p:ext>
    </p:extLst>
  </p:cSld>
  <p:clrMapOvr>
    <a:masterClrMapping/>
  </p:clrMapOvr>
  <p:transition spd="slow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="" xmlns:a16="http://schemas.microsoft.com/office/drawing/2014/main" id="{E1DB05BF-09E9-443E-89D3-D736E439AC71}"/>
              </a:ext>
            </a:extLst>
          </p:cNvPr>
          <p:cNvSpPr/>
          <p:nvPr/>
        </p:nvSpPr>
        <p:spPr>
          <a:xfrm>
            <a:off x="0" y="0"/>
            <a:ext cx="9144000" cy="9286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52" name="CaixaDeTexto 6">
            <a:extLst>
              <a:ext uri="{FF2B5EF4-FFF2-40B4-BE49-F238E27FC236}">
                <a16:creationId xmlns="" xmlns:a16="http://schemas.microsoft.com/office/drawing/2014/main" id="{CF01927C-3C20-4F13-AEE1-D1AFF7AC28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188" y="0"/>
            <a:ext cx="8358187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n-ea"/>
                <a:cs typeface="Arial" panose="020B0604020202020204" pitchFamily="34" charset="0"/>
              </a:rPr>
              <a:t>Sistema Nervoso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="" xmlns:a16="http://schemas.microsoft.com/office/drawing/2014/main" id="{42EA42C1-C4B2-48EF-ACED-41356C79F823}"/>
              </a:ext>
            </a:extLst>
          </p:cNvPr>
          <p:cNvSpPr txBox="1"/>
          <p:nvPr/>
        </p:nvSpPr>
        <p:spPr>
          <a:xfrm>
            <a:off x="0" y="1071563"/>
            <a:ext cx="8929688" cy="430887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 startAt="3"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Sistema nervoso central (SNC)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	III)  Tronco encefálico </a:t>
            </a: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1257300" marR="0" lvl="2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Mesencéfalo</a:t>
            </a:r>
          </a:p>
          <a:p>
            <a:pPr marL="1714500" marR="0" lvl="3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Recepção e coordenação da contração muscular.</a:t>
            </a:r>
          </a:p>
          <a:p>
            <a:pPr marL="1714500" marR="0" lvl="3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Postura corporal.</a:t>
            </a:r>
          </a:p>
          <a:p>
            <a:pPr marL="1714500" marR="0" lvl="3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Os colículos superiores recebem informações visuais e os colículos inferiores fazem parte da via auditiva.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endParaRPr kumimoji="0" lang="pt-BR" sz="800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	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	</a:t>
            </a:r>
            <a:endParaRPr kumimoji="0" lang="pt-BR" sz="1400" b="0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800100" marR="0" lvl="1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</p:txBody>
      </p:sp>
      <p:pic>
        <p:nvPicPr>
          <p:cNvPr id="11269" name="Imagem 6" descr="cerebro2.jpg">
            <a:extLst>
              <a:ext uri="{FF2B5EF4-FFF2-40B4-BE49-F238E27FC236}">
                <a16:creationId xmlns="" xmlns:a16="http://schemas.microsoft.com/office/drawing/2014/main" id="{01939509-6707-46EA-8886-694B9CF0DC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1860" y="3429000"/>
            <a:ext cx="4048372" cy="33144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0" name="CaixaDeTexto 7">
            <a:extLst>
              <a:ext uri="{FF2B5EF4-FFF2-40B4-BE49-F238E27FC236}">
                <a16:creationId xmlns="" xmlns:a16="http://schemas.microsoft.com/office/drawing/2014/main" id="{1739699B-3BEE-4750-86B4-A21C84EC89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59269" y="5799530"/>
            <a:ext cx="1071563" cy="369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alt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271" name="CaixaDeTexto 10">
            <a:extLst>
              <a:ext uri="{FF2B5EF4-FFF2-40B4-BE49-F238E27FC236}">
                <a16:creationId xmlns="" xmlns:a16="http://schemas.microsoft.com/office/drawing/2014/main" id="{AD9B278B-066E-4DCC-89A8-DEA023047E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9672" y="5799530"/>
            <a:ext cx="166462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1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Mesencéfalo</a:t>
            </a:r>
          </a:p>
        </p:txBody>
      </p:sp>
      <p:cxnSp>
        <p:nvCxnSpPr>
          <p:cNvPr id="14" name="Conector reto 13">
            <a:extLst>
              <a:ext uri="{FF2B5EF4-FFF2-40B4-BE49-F238E27FC236}">
                <a16:creationId xmlns="" xmlns:a16="http://schemas.microsoft.com/office/drawing/2014/main" id="{8B9A9379-082F-47FA-8837-66EE524BCBC6}"/>
              </a:ext>
            </a:extLst>
          </p:cNvPr>
          <p:cNvCxnSpPr>
            <a:cxnSpLocks/>
          </p:cNvCxnSpPr>
          <p:nvPr/>
        </p:nvCxnSpPr>
        <p:spPr>
          <a:xfrm flipH="1">
            <a:off x="3191297" y="5380435"/>
            <a:ext cx="1380703" cy="521648"/>
          </a:xfrm>
          <a:prstGeom prst="line">
            <a:avLst/>
          </a:prstGeom>
          <a:ln>
            <a:headEnd type="oval"/>
            <a:tailEnd type="non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4544221"/>
      </p:ext>
    </p:extLst>
  </p:cSld>
  <p:clrMapOvr>
    <a:masterClrMapping/>
  </p:clrMapOvr>
  <p:transition spd="slow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="" xmlns:a16="http://schemas.microsoft.com/office/drawing/2014/main" id="{2CF14319-545E-4D39-A4BC-8DA55D7ECDB7}"/>
              </a:ext>
            </a:extLst>
          </p:cNvPr>
          <p:cNvSpPr/>
          <p:nvPr/>
        </p:nvSpPr>
        <p:spPr>
          <a:xfrm>
            <a:off x="0" y="0"/>
            <a:ext cx="9144000" cy="9286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52" name="CaixaDeTexto 6">
            <a:extLst>
              <a:ext uri="{FF2B5EF4-FFF2-40B4-BE49-F238E27FC236}">
                <a16:creationId xmlns="" xmlns:a16="http://schemas.microsoft.com/office/drawing/2014/main" id="{09AD820B-557B-4C12-8C8D-0E69B1851B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188" y="0"/>
            <a:ext cx="8358187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n-ea"/>
                <a:cs typeface="Arial" panose="020B0604020202020204" pitchFamily="34" charset="0"/>
              </a:rPr>
              <a:t>Sistema Nervoso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="" xmlns:a16="http://schemas.microsoft.com/office/drawing/2014/main" id="{E70BE1C8-10BF-4525-97F9-C6076EFD1E82}"/>
              </a:ext>
            </a:extLst>
          </p:cNvPr>
          <p:cNvSpPr txBox="1"/>
          <p:nvPr/>
        </p:nvSpPr>
        <p:spPr>
          <a:xfrm>
            <a:off x="0" y="1071563"/>
            <a:ext cx="8929688" cy="458587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 startAt="3"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Sistema nervoso central (SNC)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	III)  Tronco encefálico </a:t>
            </a: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1257300" marR="0" lvl="2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Ponte</a:t>
            </a:r>
          </a:p>
          <a:p>
            <a:pPr marL="1714500" marR="0" lvl="3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Manutenção da postura corporal, equilíbrio do corpo e tônus muscular.</a:t>
            </a:r>
          </a:p>
          <a:p>
            <a:pPr marL="1714500" marR="0" lvl="3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r>
              <a:rPr lang="pt-BR" sz="1800" dirty="0">
                <a:solidFill>
                  <a:prstClr val="black"/>
                </a:solidFill>
                <a:latin typeface="Calibri"/>
                <a:cs typeface="Tahoma" pitchFamily="34" charset="0"/>
              </a:rPr>
              <a:t>T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ransmissão de impulsos para o cerebelo.</a:t>
            </a:r>
          </a:p>
          <a:p>
            <a:pPr marL="1714500" marR="0" lvl="3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Passagem para as fibras nervosas que ligam o cérebro à medula.</a:t>
            </a:r>
          </a:p>
          <a:p>
            <a:pPr marL="1714500" marR="0" lvl="3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1714500" marR="0" lvl="3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endParaRPr kumimoji="0" lang="pt-BR" sz="800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	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	</a:t>
            </a:r>
            <a:endParaRPr kumimoji="0" lang="pt-BR" sz="1400" b="0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800100" marR="0" lvl="1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</p:txBody>
      </p:sp>
      <p:pic>
        <p:nvPicPr>
          <p:cNvPr id="12293" name="Imagem 6" descr="cerebro2.jpg">
            <a:extLst>
              <a:ext uri="{FF2B5EF4-FFF2-40B4-BE49-F238E27FC236}">
                <a16:creationId xmlns="" xmlns:a16="http://schemas.microsoft.com/office/drawing/2014/main" id="{2D6CB9C4-6AAA-462A-B3D8-A8B2A83305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8063" y="3185368"/>
            <a:ext cx="4343400" cy="355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4" name="CaixaDeTexto 7">
            <a:extLst>
              <a:ext uri="{FF2B5EF4-FFF2-40B4-BE49-F238E27FC236}">
                <a16:creationId xmlns="" xmlns:a16="http://schemas.microsoft.com/office/drawing/2014/main" id="{ABFF1AB8-65CB-4C51-B752-2CB1FBFBC6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0374" y="5773436"/>
            <a:ext cx="1071563" cy="369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alt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295" name="CaixaDeTexto 9">
            <a:extLst>
              <a:ext uri="{FF2B5EF4-FFF2-40B4-BE49-F238E27FC236}">
                <a16:creationId xmlns="" xmlns:a16="http://schemas.microsoft.com/office/drawing/2014/main" id="{12D2211D-C4B3-4492-97BE-6FC77572EB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71688" y="5929313"/>
            <a:ext cx="17859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1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Ponte</a:t>
            </a:r>
          </a:p>
        </p:txBody>
      </p:sp>
      <p:cxnSp>
        <p:nvCxnSpPr>
          <p:cNvPr id="13" name="Conector reto 12">
            <a:extLst>
              <a:ext uri="{FF2B5EF4-FFF2-40B4-BE49-F238E27FC236}">
                <a16:creationId xmlns="" xmlns:a16="http://schemas.microsoft.com/office/drawing/2014/main" id="{C3A4F668-1CF6-4C75-B441-2BFE5645DD83}"/>
              </a:ext>
            </a:extLst>
          </p:cNvPr>
          <p:cNvCxnSpPr/>
          <p:nvPr/>
        </p:nvCxnSpPr>
        <p:spPr>
          <a:xfrm rot="10800000" flipV="1">
            <a:off x="3286125" y="5643563"/>
            <a:ext cx="1000125" cy="428625"/>
          </a:xfrm>
          <a:prstGeom prst="line">
            <a:avLst/>
          </a:prstGeom>
          <a:ln>
            <a:headEnd type="oval"/>
            <a:tailEnd type="non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5981011"/>
      </p:ext>
    </p:extLst>
  </p:cSld>
  <p:clrMapOvr>
    <a:masterClrMapping/>
  </p:clrMapOvr>
  <p:transition spd="slow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="" xmlns:a16="http://schemas.microsoft.com/office/drawing/2014/main" id="{217AE804-1F1C-4546-A1A7-59B12571B5D4}"/>
              </a:ext>
            </a:extLst>
          </p:cNvPr>
          <p:cNvSpPr/>
          <p:nvPr/>
        </p:nvSpPr>
        <p:spPr>
          <a:xfrm>
            <a:off x="0" y="0"/>
            <a:ext cx="9144000" cy="9286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52" name="CaixaDeTexto 6">
            <a:extLst>
              <a:ext uri="{FF2B5EF4-FFF2-40B4-BE49-F238E27FC236}">
                <a16:creationId xmlns="" xmlns:a16="http://schemas.microsoft.com/office/drawing/2014/main" id="{3AB2EDDD-62C0-440B-8C7F-886440748D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188" y="0"/>
            <a:ext cx="8358187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n-ea"/>
                <a:cs typeface="Arial" panose="020B0604020202020204" pitchFamily="34" charset="0"/>
              </a:rPr>
              <a:t>Sistema Nervoso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="" xmlns:a16="http://schemas.microsoft.com/office/drawing/2014/main" id="{6BDBADC1-A140-498B-925D-95492A9DED9E}"/>
              </a:ext>
            </a:extLst>
          </p:cNvPr>
          <p:cNvSpPr txBox="1"/>
          <p:nvPr/>
        </p:nvSpPr>
        <p:spPr>
          <a:xfrm>
            <a:off x="0" y="1071563"/>
            <a:ext cx="8929688" cy="513986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 startAt="3"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Sistema nervoso central (SNC)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	III)  Tronco encefálico </a:t>
            </a: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1257300" marR="0" lvl="2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Bulbo</a:t>
            </a:r>
          </a:p>
          <a:p>
            <a:pPr marL="1714500" marR="0" lvl="3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r>
              <a:rPr lang="pt-BR" sz="1800" dirty="0">
                <a:solidFill>
                  <a:prstClr val="black"/>
                </a:solidFill>
                <a:latin typeface="Calibri"/>
                <a:cs typeface="Tahoma" pitchFamily="34" charset="0"/>
              </a:rPr>
              <a:t>C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ontrole as funções autônomas, chamadas de vida vegetativa: Pressão do sangue, reflexos de salivação, tosse, espirro.</a:t>
            </a:r>
          </a:p>
          <a:p>
            <a:pPr marL="1714500" marR="0" lvl="3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Controle dos batimentos cardíacos</a:t>
            </a:r>
          </a:p>
          <a:p>
            <a:pPr marL="1714500" marR="0" lvl="3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Controle dos movimentos respiratórios</a:t>
            </a:r>
          </a:p>
          <a:p>
            <a:pPr marL="1714500" marR="0" lvl="3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Controle da deglutição (engolir)</a:t>
            </a:r>
          </a:p>
          <a:p>
            <a:pPr marL="1714500" marR="0" lvl="3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1714500" marR="0" lvl="3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endParaRPr kumimoji="0" lang="pt-BR" sz="800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	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	</a:t>
            </a:r>
            <a:endParaRPr kumimoji="0" lang="pt-BR" sz="1400" b="0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800100" marR="0" lvl="1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</p:txBody>
      </p:sp>
      <p:pic>
        <p:nvPicPr>
          <p:cNvPr id="13317" name="Imagem 6" descr="cerebro2.jpg">
            <a:extLst>
              <a:ext uri="{FF2B5EF4-FFF2-40B4-BE49-F238E27FC236}">
                <a16:creationId xmlns="" xmlns:a16="http://schemas.microsoft.com/office/drawing/2014/main" id="{02726115-8B4C-4914-A8C1-EC998D1E4B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4527" y="3573016"/>
            <a:ext cx="3896178" cy="31898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9" name="CaixaDeTexto 10">
            <a:extLst>
              <a:ext uri="{FF2B5EF4-FFF2-40B4-BE49-F238E27FC236}">
                <a16:creationId xmlns="" xmlns:a16="http://schemas.microsoft.com/office/drawing/2014/main" id="{A92CE79C-230E-4957-A2E8-5A199946C9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79862" y="6392981"/>
            <a:ext cx="17859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Bulbo</a:t>
            </a:r>
          </a:p>
        </p:txBody>
      </p:sp>
      <p:cxnSp>
        <p:nvCxnSpPr>
          <p:cNvPr id="12" name="Conector reto 11">
            <a:extLst>
              <a:ext uri="{FF2B5EF4-FFF2-40B4-BE49-F238E27FC236}">
                <a16:creationId xmlns="" xmlns:a16="http://schemas.microsoft.com/office/drawing/2014/main" id="{E2D0789C-87D9-42AE-89E9-335F5499A7A4}"/>
              </a:ext>
            </a:extLst>
          </p:cNvPr>
          <p:cNvCxnSpPr/>
          <p:nvPr/>
        </p:nvCxnSpPr>
        <p:spPr>
          <a:xfrm rot="10800000" flipV="1">
            <a:off x="6300192" y="6268106"/>
            <a:ext cx="857250" cy="357187"/>
          </a:xfrm>
          <a:prstGeom prst="line">
            <a:avLst/>
          </a:prstGeom>
          <a:ln>
            <a:headEnd type="oval"/>
            <a:tailEnd type="non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8989288"/>
      </p:ext>
    </p:extLst>
  </p:cSld>
  <p:clrMapOvr>
    <a:masterClrMapping/>
  </p:clrMapOvr>
  <p:transition spd="slow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="" xmlns:a16="http://schemas.microsoft.com/office/drawing/2014/main" id="{5456CCE1-6099-4257-8065-61FFA8AB8085}"/>
              </a:ext>
            </a:extLst>
          </p:cNvPr>
          <p:cNvSpPr/>
          <p:nvPr/>
        </p:nvSpPr>
        <p:spPr>
          <a:xfrm>
            <a:off x="0" y="0"/>
            <a:ext cx="9144000" cy="9286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52" name="CaixaDeTexto 6">
            <a:extLst>
              <a:ext uri="{FF2B5EF4-FFF2-40B4-BE49-F238E27FC236}">
                <a16:creationId xmlns="" xmlns:a16="http://schemas.microsoft.com/office/drawing/2014/main" id="{118C10AB-49D3-4AFF-9E58-C449F8EA1C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188" y="0"/>
            <a:ext cx="8358187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n-ea"/>
                <a:cs typeface="Arial" panose="020B0604020202020204" pitchFamily="34" charset="0"/>
              </a:rPr>
              <a:t>Sistema Nervoso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="" xmlns:a16="http://schemas.microsoft.com/office/drawing/2014/main" id="{571CEF1F-058A-4A72-8BE1-575479197081}"/>
              </a:ext>
            </a:extLst>
          </p:cNvPr>
          <p:cNvSpPr txBox="1"/>
          <p:nvPr/>
        </p:nvSpPr>
        <p:spPr>
          <a:xfrm>
            <a:off x="0" y="1071563"/>
            <a:ext cx="8929688" cy="48625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 startAt="3"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Sistema nervoso central (SNC)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	b)  Medula Espinhal (raque)</a:t>
            </a: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1257300" marR="0" lvl="2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Cordão cilíndrico que parte da base do encéfalo e percorre toda a coluna vertebral.</a:t>
            </a:r>
          </a:p>
          <a:p>
            <a:pPr marL="1257300" marR="0" lvl="2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Aloja-se dentro das perfurações das vértebras.</a:t>
            </a:r>
          </a:p>
          <a:p>
            <a:pPr marL="1257300" marR="0" lvl="2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Da medula espinhal partem 31 pares de nervos raquidianos</a:t>
            </a:r>
          </a:p>
          <a:p>
            <a:pPr marL="1257300" marR="0" lvl="2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1714500" marR="0" lvl="3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1714500" marR="0" lvl="3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endParaRPr kumimoji="0" lang="pt-BR" sz="800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	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	</a:t>
            </a:r>
            <a:endParaRPr kumimoji="0" lang="pt-BR" sz="1400" b="0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800100" marR="0" lvl="1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</p:txBody>
      </p:sp>
      <p:sp>
        <p:nvSpPr>
          <p:cNvPr id="14341" name="CaixaDeTexto 7">
            <a:extLst>
              <a:ext uri="{FF2B5EF4-FFF2-40B4-BE49-F238E27FC236}">
                <a16:creationId xmlns="" xmlns:a16="http://schemas.microsoft.com/office/drawing/2014/main" id="{C4E92F43-48DF-4235-9D38-8FF1B6A0AF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0375" y="5643563"/>
            <a:ext cx="1071563" cy="369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alt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4342" name="Imagem 5" descr="medula.jpg">
            <a:extLst>
              <a:ext uri="{FF2B5EF4-FFF2-40B4-BE49-F238E27FC236}">
                <a16:creationId xmlns="" xmlns:a16="http://schemas.microsoft.com/office/drawing/2014/main" id="{C09B14BD-E9B0-4E01-94B7-A5F0DAD465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3214688"/>
            <a:ext cx="2786063" cy="345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Imagem 10" descr="Medula_espinhal.bmp">
            <a:extLst>
              <a:ext uri="{FF2B5EF4-FFF2-40B4-BE49-F238E27FC236}">
                <a16:creationId xmlns="" xmlns:a16="http://schemas.microsoft.com/office/drawing/2014/main" id="{6CB0F622-F5EB-46E8-98ED-CC70173336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6788" y="3643313"/>
            <a:ext cx="5359400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E86FD190-2519-4436-AB9D-79913E56DD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12833960"/>
      </p:ext>
    </p:extLst>
  </p:cSld>
  <p:clrMapOvr>
    <a:masterClrMapping/>
  </p:clrMapOvr>
  <p:transition spd="slow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="" xmlns:a16="http://schemas.microsoft.com/office/drawing/2014/main" id="{D29CF1FE-200D-445D-848F-06FD8E1B73E7}"/>
              </a:ext>
            </a:extLst>
          </p:cNvPr>
          <p:cNvSpPr/>
          <p:nvPr/>
        </p:nvSpPr>
        <p:spPr>
          <a:xfrm>
            <a:off x="0" y="0"/>
            <a:ext cx="9144000" cy="9286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52" name="CaixaDeTexto 6">
            <a:extLst>
              <a:ext uri="{FF2B5EF4-FFF2-40B4-BE49-F238E27FC236}">
                <a16:creationId xmlns="" xmlns:a16="http://schemas.microsoft.com/office/drawing/2014/main" id="{60680543-F972-4D06-AD52-506CC61624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188" y="0"/>
            <a:ext cx="8358187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n-ea"/>
                <a:cs typeface="Arial" panose="020B0604020202020204" pitchFamily="34" charset="0"/>
              </a:rPr>
              <a:t>Sistema Nervoso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="" xmlns:a16="http://schemas.microsoft.com/office/drawing/2014/main" id="{210D9CDA-827B-4B35-B366-DF29CE218C45}"/>
              </a:ext>
            </a:extLst>
          </p:cNvPr>
          <p:cNvSpPr txBox="1"/>
          <p:nvPr/>
        </p:nvSpPr>
        <p:spPr>
          <a:xfrm>
            <a:off x="0" y="1071563"/>
            <a:ext cx="8929688" cy="4940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 startAt="3"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Sistema nervoso central (SNC)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	b)  Medula Espinhal (raque)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800100" marR="0" lvl="1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Funções da medula</a:t>
            </a:r>
          </a:p>
          <a:p>
            <a:pPr marL="800100" marR="0" lvl="1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endParaRPr kumimoji="0" lang="pt-BR" sz="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1257300" marR="0" lvl="2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Recebe as informações de diversas partes do corpo e as enviam para o encéfalo e vice-versa.</a:t>
            </a:r>
          </a:p>
          <a:p>
            <a:pPr marL="1257300" marR="0" lvl="2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Responsável pelos atos reflexos (reflexo medular).</a:t>
            </a:r>
          </a:p>
          <a:p>
            <a:pPr marL="1714500" marR="0" lvl="3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1714500" marR="0" lvl="3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endParaRPr kumimoji="0" lang="pt-BR" sz="800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	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	</a:t>
            </a:r>
            <a:endParaRPr kumimoji="0" lang="pt-BR" sz="1400" b="0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800100" marR="0" lvl="1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</p:txBody>
      </p:sp>
      <p:sp>
        <p:nvSpPr>
          <p:cNvPr id="15365" name="CaixaDeTexto 7">
            <a:extLst>
              <a:ext uri="{FF2B5EF4-FFF2-40B4-BE49-F238E27FC236}">
                <a16:creationId xmlns="" xmlns:a16="http://schemas.microsoft.com/office/drawing/2014/main" id="{37996EDA-B11D-426D-A5CF-FF899B0CD4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0375" y="5643563"/>
            <a:ext cx="1071563" cy="369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alt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Imagem 6" descr="3_jpge1ca64e6-d9b4-41fe-b95f-cdbb429dd42fLarge.jpg">
            <a:extLst>
              <a:ext uri="{FF2B5EF4-FFF2-40B4-BE49-F238E27FC236}">
                <a16:creationId xmlns="" xmlns:a16="http://schemas.microsoft.com/office/drawing/2014/main" id="{C4F5E493-8EDA-454F-B4B6-285D5EBC91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1802" y="3571876"/>
            <a:ext cx="3071810" cy="3071810"/>
          </a:xfrm>
          <a:prstGeom prst="round2Diag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FED3D7C1-C02A-4429-AC0A-ED19631883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15032741"/>
      </p:ext>
    </p:extLst>
  </p:cSld>
  <p:clrMapOvr>
    <a:masterClrMapping/>
  </p:clrMapOvr>
  <p:transition spd="slow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="" xmlns:a16="http://schemas.microsoft.com/office/drawing/2014/main" id="{B1818CDE-63CF-4DAB-9107-D106CC603E7E}"/>
              </a:ext>
            </a:extLst>
          </p:cNvPr>
          <p:cNvSpPr/>
          <p:nvPr/>
        </p:nvSpPr>
        <p:spPr>
          <a:xfrm>
            <a:off x="0" y="0"/>
            <a:ext cx="9144000" cy="9286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52" name="CaixaDeTexto 6">
            <a:extLst>
              <a:ext uri="{FF2B5EF4-FFF2-40B4-BE49-F238E27FC236}">
                <a16:creationId xmlns="" xmlns:a16="http://schemas.microsoft.com/office/drawing/2014/main" id="{734199E7-20F7-4A71-9586-4437FB0EB7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188" y="0"/>
            <a:ext cx="8358187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n-ea"/>
                <a:cs typeface="Arial" panose="020B0604020202020204" pitchFamily="34" charset="0"/>
              </a:rPr>
              <a:t>Sistema Nervoso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="" xmlns:a16="http://schemas.microsoft.com/office/drawing/2014/main" id="{26F47D1C-EB23-4F04-9DF5-C5A85D29644F}"/>
              </a:ext>
            </a:extLst>
          </p:cNvPr>
          <p:cNvSpPr txBox="1"/>
          <p:nvPr/>
        </p:nvSpPr>
        <p:spPr>
          <a:xfrm>
            <a:off x="0" y="1071563"/>
            <a:ext cx="8929688" cy="36782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 startAt="3"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Sistema nervoso central (SNC)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	b)  Medula Espinhal (raque)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800100" marR="0" lvl="1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Reflexo Medular</a:t>
            </a:r>
          </a:p>
          <a:p>
            <a:pPr marL="800100" marR="0" lvl="1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endParaRPr kumimoji="0" lang="pt-BR" sz="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1714500" marR="0" lvl="3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endParaRPr kumimoji="0" lang="pt-BR" sz="800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	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	</a:t>
            </a:r>
            <a:endParaRPr kumimoji="0" lang="pt-BR" sz="1400" b="0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800100" marR="0" lvl="1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</p:txBody>
      </p:sp>
      <p:sp>
        <p:nvSpPr>
          <p:cNvPr id="16389" name="CaixaDeTexto 7">
            <a:extLst>
              <a:ext uri="{FF2B5EF4-FFF2-40B4-BE49-F238E27FC236}">
                <a16:creationId xmlns="" xmlns:a16="http://schemas.microsoft.com/office/drawing/2014/main" id="{743CBB06-2EFB-43C0-ACE0-F97D22751B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0375" y="5643563"/>
            <a:ext cx="1071563" cy="369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alt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6390" name="Imagem 10" descr="reflexo.jpg">
            <a:extLst>
              <a:ext uri="{FF2B5EF4-FFF2-40B4-BE49-F238E27FC236}">
                <a16:creationId xmlns="" xmlns:a16="http://schemas.microsoft.com/office/drawing/2014/main" id="{5BB98B55-2354-4CC5-90DD-CA4EF5E342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2543175"/>
            <a:ext cx="8215313" cy="431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CaixaDeTexto 11">
            <a:extLst>
              <a:ext uri="{FF2B5EF4-FFF2-40B4-BE49-F238E27FC236}">
                <a16:creationId xmlns="" xmlns:a16="http://schemas.microsoft.com/office/drawing/2014/main" id="{79EBA267-9D1E-41E3-B69B-71CB3A396D74}"/>
              </a:ext>
            </a:extLst>
          </p:cNvPr>
          <p:cNvSpPr txBox="1"/>
          <p:nvPr/>
        </p:nvSpPr>
        <p:spPr>
          <a:xfrm>
            <a:off x="3357563" y="1571625"/>
            <a:ext cx="5572125" cy="681038"/>
          </a:xfrm>
          <a:prstGeom prst="roundRect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A medula espinhal é capaz de elaborar respostas rápidas em situações de emergência, sem a interferência do encéfalo.</a:t>
            </a:r>
            <a:endParaRPr kumimoji="0" lang="pt-BR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20113832-9BB8-4628-BAA7-A20D5FCE4D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99124675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ítulo 1">
            <a:extLst>
              <a:ext uri="{FF2B5EF4-FFF2-40B4-BE49-F238E27FC236}">
                <a16:creationId xmlns="" xmlns:a16="http://schemas.microsoft.com/office/drawing/2014/main" id="{08EE38C7-4EE2-4229-BA08-FB49A28DA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pt-BR"/>
              <a:t>Sistema Nervoso</a:t>
            </a:r>
            <a:endParaRPr lang="pt-BR" altLang="pt-BR"/>
          </a:p>
        </p:txBody>
      </p:sp>
      <p:sp>
        <p:nvSpPr>
          <p:cNvPr id="5123" name="Espaço Reservado para Conteúdo 2">
            <a:extLst>
              <a:ext uri="{FF2B5EF4-FFF2-40B4-BE49-F238E27FC236}">
                <a16:creationId xmlns="" xmlns:a16="http://schemas.microsoft.com/office/drawing/2014/main" id="{3D36880B-9CF2-45E6-92DE-CC4C41F424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pt-BR"/>
              <a:t>Células da </a:t>
            </a:r>
            <a:r>
              <a:rPr lang="en-US" altLang="pt-BR">
                <a:solidFill>
                  <a:srgbClr val="C00000"/>
                </a:solidFill>
              </a:rPr>
              <a:t>Glia</a:t>
            </a:r>
          </a:p>
          <a:p>
            <a:pPr lvl="1"/>
            <a:r>
              <a:rPr lang="en-US" altLang="pt-BR">
                <a:solidFill>
                  <a:srgbClr val="C00000"/>
                </a:solidFill>
              </a:rPr>
              <a:t>Auxiliares</a:t>
            </a:r>
            <a:endParaRPr lang="pt-BR" altLang="pt-BR">
              <a:solidFill>
                <a:srgbClr val="C00000"/>
              </a:solidFill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="" xmlns:a16="http://schemas.microsoft.com/office/drawing/2014/main" id="{0A2AD93F-B83A-4CC6-8404-AA8E5159A2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8038" y="0"/>
            <a:ext cx="54102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31182449"/>
      </p:ext>
    </p:extLst>
  </p:cSld>
  <p:clrMapOvr>
    <a:masterClrMapping/>
  </p:clrMapOvr>
  <p:transition spd="slow"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ítulo 1">
            <a:extLst>
              <a:ext uri="{FF2B5EF4-FFF2-40B4-BE49-F238E27FC236}">
                <a16:creationId xmlns="" xmlns:a16="http://schemas.microsoft.com/office/drawing/2014/main" id="{7A09F70C-B490-4DD9-9DA1-EE2282CCD9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pt-BR"/>
              <a:t>Sistema Nervoso Central</a:t>
            </a:r>
            <a:endParaRPr lang="pt-BR" altLang="pt-BR"/>
          </a:p>
        </p:txBody>
      </p:sp>
      <p:sp>
        <p:nvSpPr>
          <p:cNvPr id="32771" name="Espaço Reservado para Conteúdo 2">
            <a:extLst>
              <a:ext uri="{FF2B5EF4-FFF2-40B4-BE49-F238E27FC236}">
                <a16:creationId xmlns="" xmlns:a16="http://schemas.microsoft.com/office/drawing/2014/main" id="{A0B3C69F-0CA4-43B2-8BBA-3FD37D9D98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pt-BR"/>
              <a:t>Medula Espinal</a:t>
            </a:r>
            <a:endParaRPr lang="pt-BR" altLang="pt-BR"/>
          </a:p>
        </p:txBody>
      </p:sp>
      <p:pic>
        <p:nvPicPr>
          <p:cNvPr id="17410" name="Picture 2" descr="http://www.bibliomed.com.br/bibliomed/bmbooks/cirurgia/livro13/fig05-02.jpg">
            <a:extLst>
              <a:ext uri="{FF2B5EF4-FFF2-40B4-BE49-F238E27FC236}">
                <a16:creationId xmlns="" xmlns:a16="http://schemas.microsoft.com/office/drawing/2014/main" id="{E64B81AC-7DCC-40FD-882A-8AF6264D53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2133600"/>
            <a:ext cx="2811463" cy="4508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 descr="http://flatoutcombr.c.presscdn.com/wp-content/uploads/2014/11/Villeneuve-7.jpg">
            <a:extLst>
              <a:ext uri="{FF2B5EF4-FFF2-40B4-BE49-F238E27FC236}">
                <a16:creationId xmlns="" xmlns:a16="http://schemas.microsoft.com/office/drawing/2014/main" id="{CD35C016-EFC6-4528-9069-FEAA9D8E41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2527300"/>
            <a:ext cx="3543300" cy="4114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http://i.ytimg.com/vi/M3J_NT3SoBc/maxresdefault.jpg">
            <a:extLst>
              <a:ext uri="{FF2B5EF4-FFF2-40B4-BE49-F238E27FC236}">
                <a16:creationId xmlns="" xmlns:a16="http://schemas.microsoft.com/office/drawing/2014/main" id="{A513223F-8DB2-4C0D-902E-1C5D8B9382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37"/>
          <a:stretch/>
        </p:blipFill>
        <p:spPr bwMode="auto">
          <a:xfrm>
            <a:off x="684213" y="3132138"/>
            <a:ext cx="7200900" cy="34655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m 3">
            <a:extLst>
              <a:ext uri="{FF2B5EF4-FFF2-40B4-BE49-F238E27FC236}">
                <a16:creationId xmlns="" xmlns:a16="http://schemas.microsoft.com/office/drawing/2014/main" id="{D2990DD5-FFC4-48A0-BC84-0F3652EEF5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6513" y="358775"/>
            <a:ext cx="9180513" cy="3530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8754771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="" xmlns:a16="http://schemas.microsoft.com/office/drawing/2014/main" id="{D574C2A0-82CE-4206-9133-6D33E15D5B97}"/>
              </a:ext>
            </a:extLst>
          </p:cNvPr>
          <p:cNvSpPr/>
          <p:nvPr/>
        </p:nvSpPr>
        <p:spPr>
          <a:xfrm>
            <a:off x="0" y="0"/>
            <a:ext cx="9144000" cy="9286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52" name="CaixaDeTexto 6">
            <a:extLst>
              <a:ext uri="{FF2B5EF4-FFF2-40B4-BE49-F238E27FC236}">
                <a16:creationId xmlns="" xmlns:a16="http://schemas.microsoft.com/office/drawing/2014/main" id="{AD5CC7BB-85B2-4449-B2C6-8369D67F99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188" y="0"/>
            <a:ext cx="8358187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n-ea"/>
                <a:cs typeface="Arial" panose="020B0604020202020204" pitchFamily="34" charset="0"/>
              </a:rPr>
              <a:t>Sistema Nervoso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="" xmlns:a16="http://schemas.microsoft.com/office/drawing/2014/main" id="{0380C28C-2F69-4CC3-935C-D8FBB94C7D0F}"/>
              </a:ext>
            </a:extLst>
          </p:cNvPr>
          <p:cNvSpPr txBox="1"/>
          <p:nvPr/>
        </p:nvSpPr>
        <p:spPr>
          <a:xfrm>
            <a:off x="0" y="1071563"/>
            <a:ext cx="8929688" cy="47863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 startAt="3"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Sistema nervoso central (SNC)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	c)  Meninges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800100" marR="0" lvl="1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São três delicadas membranas que revestem e protegem o sistema nervoso central (SNC).</a:t>
            </a:r>
          </a:p>
          <a:p>
            <a:pPr marL="1714500" marR="0" lvl="3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r>
              <a:rPr kumimoji="0" lang="pt-B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Dura-máter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 </a:t>
            </a:r>
          </a:p>
          <a:p>
            <a:pPr marL="1714500" marR="0" lvl="3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Aracnóide </a:t>
            </a:r>
          </a:p>
          <a:p>
            <a:pPr marL="1714500" marR="0" lvl="3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r>
              <a:rPr kumimoji="0" lang="pt-B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Pia-máter</a:t>
            </a: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800100" marR="0" lvl="1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endParaRPr kumimoji="0" lang="pt-BR" sz="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1257300" marR="0" lvl="2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endParaRPr kumimoji="0" lang="pt-BR" sz="800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	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	</a:t>
            </a:r>
            <a:endParaRPr kumimoji="0" lang="pt-BR" sz="1400" b="0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800100" marR="0" lvl="1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</p:txBody>
      </p:sp>
      <p:pic>
        <p:nvPicPr>
          <p:cNvPr id="17414" name="Imagem 7" descr="medula2.jpg">
            <a:extLst>
              <a:ext uri="{FF2B5EF4-FFF2-40B4-BE49-F238E27FC236}">
                <a16:creationId xmlns="" xmlns:a16="http://schemas.microsoft.com/office/drawing/2014/main" id="{F8B1E281-B86D-4C55-80FD-93E3FFBA0D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01008"/>
            <a:ext cx="4286250" cy="239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Imagem 9" descr="meninge.jpg">
            <a:extLst>
              <a:ext uri="{FF2B5EF4-FFF2-40B4-BE49-F238E27FC236}">
                <a16:creationId xmlns="" xmlns:a16="http://schemas.microsoft.com/office/drawing/2014/main" id="{7C66DF8F-F1DF-444F-BC37-AD5D7C5750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2714625"/>
            <a:ext cx="4643437" cy="360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CaixaDeTexto 12">
            <a:extLst>
              <a:ext uri="{FF2B5EF4-FFF2-40B4-BE49-F238E27FC236}">
                <a16:creationId xmlns="" xmlns:a16="http://schemas.microsoft.com/office/drawing/2014/main" id="{22FF582A-1CD9-4C5B-8E08-C2099236FBB2}"/>
              </a:ext>
            </a:extLst>
          </p:cNvPr>
          <p:cNvSpPr txBox="1"/>
          <p:nvPr/>
        </p:nvSpPr>
        <p:spPr>
          <a:xfrm>
            <a:off x="1285875" y="6072188"/>
            <a:ext cx="1785938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Medula espinhal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="" xmlns:a16="http://schemas.microsoft.com/office/drawing/2014/main" id="{F08D5795-77EA-4E1D-BB48-747B00B9953C}"/>
              </a:ext>
            </a:extLst>
          </p:cNvPr>
          <p:cNvSpPr txBox="1"/>
          <p:nvPr/>
        </p:nvSpPr>
        <p:spPr>
          <a:xfrm>
            <a:off x="6215063" y="6215063"/>
            <a:ext cx="1785937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Encéfalo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902B3ACD-293D-4F21-9FD4-54BAA66388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51376101"/>
      </p:ext>
    </p:extLst>
  </p:cSld>
  <p:clrMapOvr>
    <a:masterClrMapping/>
  </p:clrMapOvr>
  <p:transition spd="slow"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ítulo 1">
            <a:extLst>
              <a:ext uri="{FF2B5EF4-FFF2-40B4-BE49-F238E27FC236}">
                <a16:creationId xmlns="" xmlns:a16="http://schemas.microsoft.com/office/drawing/2014/main" id="{28B45B13-01CC-44E7-9446-EEC49F6AD0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pt-BR"/>
              <a:t>Sistema Nervoso</a:t>
            </a:r>
            <a:endParaRPr lang="pt-BR" altLang="pt-BR"/>
          </a:p>
        </p:txBody>
      </p:sp>
      <p:sp>
        <p:nvSpPr>
          <p:cNvPr id="9219" name="Espaço Reservado para Conteúdo 2">
            <a:extLst>
              <a:ext uri="{FF2B5EF4-FFF2-40B4-BE49-F238E27FC236}">
                <a16:creationId xmlns="" xmlns:a16="http://schemas.microsoft.com/office/drawing/2014/main" id="{DF0E834C-9554-48D2-81DA-42C9B48EEC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pt-BR"/>
              <a:t>Meninges</a:t>
            </a:r>
            <a:endParaRPr lang="pt-BR" altLang="pt-BR"/>
          </a:p>
        </p:txBody>
      </p:sp>
      <p:pic>
        <p:nvPicPr>
          <p:cNvPr id="9220" name="Picture 2" descr="http://blog.corewalking.com/wp-content/uploads/2012/10/Meninges_1.jpg">
            <a:extLst>
              <a:ext uri="{FF2B5EF4-FFF2-40B4-BE49-F238E27FC236}">
                <a16:creationId xmlns="" xmlns:a16="http://schemas.microsoft.com/office/drawing/2014/main" id="{B5DE6AFA-5B0A-4261-A179-02427A51F2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60"/>
          <a:stretch>
            <a:fillRect/>
          </a:stretch>
        </p:blipFill>
        <p:spPr bwMode="auto">
          <a:xfrm>
            <a:off x="2397125" y="2281238"/>
            <a:ext cx="6638925" cy="438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4" descr="https://masihbersambung.files.wordpress.com/2015/02/35635-brain2bmeninges.jpg">
            <a:extLst>
              <a:ext uri="{FF2B5EF4-FFF2-40B4-BE49-F238E27FC236}">
                <a16:creationId xmlns="" xmlns:a16="http://schemas.microsoft.com/office/drawing/2014/main" id="{5ED3FA55-09B6-4275-B8B5-59792B0A9F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06"/>
          <a:stretch/>
        </p:blipFill>
        <p:spPr bwMode="auto">
          <a:xfrm>
            <a:off x="457200" y="2894013"/>
            <a:ext cx="6354763" cy="31607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24999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3">
            <a:extLst>
              <a:ext uri="{FF2B5EF4-FFF2-40B4-BE49-F238E27FC236}">
                <a16:creationId xmlns="" xmlns:a16="http://schemas.microsoft.com/office/drawing/2014/main" id="{536474AD-C72A-4B06-8287-A4B3339C3E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0" y="151447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alt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4579" name="Picture 2">
            <a:extLst>
              <a:ext uri="{FF2B5EF4-FFF2-40B4-BE49-F238E27FC236}">
                <a16:creationId xmlns="" xmlns:a16="http://schemas.microsoft.com/office/drawing/2014/main" id="{F789A6F4-70DC-45C9-9D94-A59544417A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54" t="9155" r="42154" b="49039"/>
          <a:stretch>
            <a:fillRect/>
          </a:stretch>
        </p:blipFill>
        <p:spPr bwMode="auto">
          <a:xfrm>
            <a:off x="381000" y="381000"/>
            <a:ext cx="8077200" cy="533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9861089"/>
      </p:ext>
    </p:extLst>
  </p:cSld>
  <p:clrMapOvr>
    <a:masterClrMapping/>
  </p:clrMapOvr>
  <p:transition spd="slow"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Imagem 1" descr="coluna-5.jpg">
            <a:extLst>
              <a:ext uri="{FF2B5EF4-FFF2-40B4-BE49-F238E27FC236}">
                <a16:creationId xmlns="" xmlns:a16="http://schemas.microsoft.com/office/drawing/2014/main" id="{E411B914-C47C-49ED-A874-34EF354D99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549275"/>
            <a:ext cx="5688013" cy="584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0238133"/>
      </p:ext>
    </p:extLst>
  </p:cSld>
  <p:clrMapOvr>
    <a:masterClrMapping/>
  </p:clrMapOvr>
  <p:transition spd="slow"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ítulo 1">
            <a:extLst>
              <a:ext uri="{FF2B5EF4-FFF2-40B4-BE49-F238E27FC236}">
                <a16:creationId xmlns="" xmlns:a16="http://schemas.microsoft.com/office/drawing/2014/main" id="{FDC2EE9D-CF24-4479-94F8-D010389A48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pt-BR"/>
              <a:t>Sistema Nervoso</a:t>
            </a:r>
            <a:endParaRPr lang="pt-BR" altLang="pt-BR"/>
          </a:p>
        </p:txBody>
      </p:sp>
      <p:sp>
        <p:nvSpPr>
          <p:cNvPr id="10243" name="Espaço Reservado para Conteúdo 2">
            <a:extLst>
              <a:ext uri="{FF2B5EF4-FFF2-40B4-BE49-F238E27FC236}">
                <a16:creationId xmlns="" xmlns:a16="http://schemas.microsoft.com/office/drawing/2014/main" id="{21371C7B-4D4E-4C73-AEEC-4317F34C71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altLang="pt-BR"/>
              <a:t>Liquido Cefalorraquidiano</a:t>
            </a:r>
          </a:p>
        </p:txBody>
      </p:sp>
      <p:pic>
        <p:nvPicPr>
          <p:cNvPr id="10244" name="Imagem 3">
            <a:extLst>
              <a:ext uri="{FF2B5EF4-FFF2-40B4-BE49-F238E27FC236}">
                <a16:creationId xmlns="" xmlns:a16="http://schemas.microsoft.com/office/drawing/2014/main" id="{AD6737B3-9550-4CE3-BFE0-56BBCAFB31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2565400"/>
            <a:ext cx="6130925" cy="415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3086362"/>
      </p:ext>
    </p:extLst>
  </p:cSld>
  <p:clrMapOvr>
    <a:masterClrMapping/>
  </p:clrMapOvr>
  <p:transition spd="slow"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Imagem 10" descr="nervo1.jpg">
            <a:extLst>
              <a:ext uri="{FF2B5EF4-FFF2-40B4-BE49-F238E27FC236}">
                <a16:creationId xmlns="" xmlns:a16="http://schemas.microsoft.com/office/drawing/2014/main" id="{C89BD78A-871E-475D-8ADD-6BDBE60247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250" y="3851275"/>
            <a:ext cx="2952750" cy="300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ângulo 3">
            <a:extLst>
              <a:ext uri="{FF2B5EF4-FFF2-40B4-BE49-F238E27FC236}">
                <a16:creationId xmlns="" xmlns:a16="http://schemas.microsoft.com/office/drawing/2014/main" id="{1AB560AB-CCDF-4732-8627-9EF04C719BE3}"/>
              </a:ext>
            </a:extLst>
          </p:cNvPr>
          <p:cNvSpPr/>
          <p:nvPr/>
        </p:nvSpPr>
        <p:spPr>
          <a:xfrm>
            <a:off x="0" y="0"/>
            <a:ext cx="9144000" cy="9286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52" name="CaixaDeTexto 6">
            <a:extLst>
              <a:ext uri="{FF2B5EF4-FFF2-40B4-BE49-F238E27FC236}">
                <a16:creationId xmlns="" xmlns:a16="http://schemas.microsoft.com/office/drawing/2014/main" id="{0C79C967-0768-42CD-BACE-1565BF9E0F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188" y="0"/>
            <a:ext cx="8358187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n-ea"/>
                <a:cs typeface="Arial" panose="020B0604020202020204" pitchFamily="34" charset="0"/>
              </a:rPr>
              <a:t>Sistema Nervoso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="" xmlns:a16="http://schemas.microsoft.com/office/drawing/2014/main" id="{7C043657-7C77-4AF9-8185-FC17CE04007F}"/>
              </a:ext>
            </a:extLst>
          </p:cNvPr>
          <p:cNvSpPr txBox="1"/>
          <p:nvPr/>
        </p:nvSpPr>
        <p:spPr>
          <a:xfrm>
            <a:off x="0" y="1071563"/>
            <a:ext cx="8929688" cy="56784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4)  Sistema nervoso periférico (SNP)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800100" marR="0" lvl="1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Constituído por:</a:t>
            </a:r>
          </a:p>
          <a:p>
            <a:pPr marL="1257300" marR="0" lvl="2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LcParenR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Nervos</a:t>
            </a:r>
          </a:p>
          <a:p>
            <a:pPr marL="1257300" marR="0" lvl="2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LcParenR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Gânglios nervosos</a:t>
            </a:r>
          </a:p>
          <a:p>
            <a:pPr marL="1257300" marR="0" lvl="2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LcParenR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Terminações nervosas (receptores para dor, tato, frio, pressão, calor, paladar, etc.).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800100" marR="0" lvl="1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endParaRPr kumimoji="0" lang="pt-BR" sz="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1257300" marR="0" lvl="2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Nervos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endParaRPr kumimoji="0" lang="pt-BR" sz="800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1257300" marR="0" lvl="2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	São fios finos formados por vários axônios de</a:t>
            </a:r>
          </a:p>
          <a:p>
            <a:pPr marL="1257300" marR="0" lvl="2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	neurônios envolvidos por tecido conjuntivo.</a:t>
            </a:r>
          </a:p>
          <a:p>
            <a:pPr marL="1257300" marR="0" lvl="2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1257300" marR="0" lvl="2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	Transmitem mensagens de várias partes do corpo</a:t>
            </a:r>
          </a:p>
          <a:p>
            <a:pPr marL="1257300" marR="0" lvl="2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	para o sistema nervoso central ou destes para as</a:t>
            </a:r>
          </a:p>
          <a:p>
            <a:pPr marL="1257300" marR="0" lvl="2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	regiões corporais.	</a:t>
            </a: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800100" marR="0" lvl="1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3BEDB230-D3AE-4949-82C7-176C91889C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01542772"/>
      </p:ext>
    </p:extLst>
  </p:cSld>
  <p:clrMapOvr>
    <a:masterClrMapping/>
  </p:clrMapOvr>
  <p:transition spd="slow"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="" xmlns:a16="http://schemas.microsoft.com/office/drawing/2014/main" id="{687FBFB4-D594-4FCB-B6C0-D85819B794CA}"/>
              </a:ext>
            </a:extLst>
          </p:cNvPr>
          <p:cNvSpPr/>
          <p:nvPr/>
        </p:nvSpPr>
        <p:spPr>
          <a:xfrm>
            <a:off x="0" y="0"/>
            <a:ext cx="9144000" cy="9286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52" name="CaixaDeTexto 6">
            <a:extLst>
              <a:ext uri="{FF2B5EF4-FFF2-40B4-BE49-F238E27FC236}">
                <a16:creationId xmlns="" xmlns:a16="http://schemas.microsoft.com/office/drawing/2014/main" id="{64580B80-1ED9-496C-8EA8-B13DDAA821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188" y="0"/>
            <a:ext cx="8358187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n-ea"/>
                <a:cs typeface="Arial" panose="020B0604020202020204" pitchFamily="34" charset="0"/>
              </a:rPr>
              <a:t>Sistema Nervoso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="" xmlns:a16="http://schemas.microsoft.com/office/drawing/2014/main" id="{CC418444-7E4A-4D96-8B40-3DE146D6689F}"/>
              </a:ext>
            </a:extLst>
          </p:cNvPr>
          <p:cNvSpPr txBox="1"/>
          <p:nvPr/>
        </p:nvSpPr>
        <p:spPr>
          <a:xfrm>
            <a:off x="0" y="1071563"/>
            <a:ext cx="8929688" cy="50784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 startAt="4"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Sistema nervoso periférico (SNP)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 startAt="4"/>
              <a:tabLst/>
              <a:defRPr/>
            </a:pPr>
            <a:endParaRPr kumimoji="0" lang="pt-BR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800100" marR="0" lvl="1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Classificação dos nervos</a:t>
            </a:r>
          </a:p>
          <a:p>
            <a:pPr marL="800100" marR="0" lvl="1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800100" marR="0" lvl="1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romanUcParenR"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Quanto ao tipo de neurônio</a:t>
            </a:r>
          </a:p>
          <a:p>
            <a:pPr marL="800100" marR="0" lvl="1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1257300" marR="0" lvl="2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Sensitivos  ou aferentes (contém apenas neurônios sensitivos)</a:t>
            </a:r>
          </a:p>
          <a:p>
            <a:pPr marL="1257300" marR="0" lvl="2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Motores ou eferentes (contém apenas neurônios motores)</a:t>
            </a:r>
          </a:p>
          <a:p>
            <a:pPr marL="1257300" marR="0" lvl="2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Mistos (contém neurônios sensitivos e motores)</a:t>
            </a:r>
          </a:p>
          <a:p>
            <a:pPr marL="1257300" marR="0" lvl="2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800100" marR="0" lvl="1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romanUcParenR" startAt="2"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Quanto à posição anatômica</a:t>
            </a: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800100" marR="0" lvl="1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romanUcParenR" startAt="2"/>
              <a:tabLst/>
              <a:defRPr/>
            </a:pPr>
            <a:endParaRPr kumimoji="0" lang="pt-BR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1257300" marR="0" lvl="2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Cranianos (ligados ao encéfalo) –  12 pares</a:t>
            </a:r>
          </a:p>
          <a:p>
            <a:pPr marL="1257300" marR="0" lvl="2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Raquidianos  ou espinhais (ligados à medula) – 31 pares</a:t>
            </a:r>
          </a:p>
          <a:p>
            <a:pPr marL="1257300" marR="0" lvl="2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800100" marR="0" lvl="1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</p:txBody>
      </p:sp>
      <p:pic>
        <p:nvPicPr>
          <p:cNvPr id="19462" name="Imagem 6" descr="nervos.jpg">
            <a:extLst>
              <a:ext uri="{FF2B5EF4-FFF2-40B4-BE49-F238E27FC236}">
                <a16:creationId xmlns="" xmlns:a16="http://schemas.microsoft.com/office/drawing/2014/main" id="{35C25DE1-BB60-4DE8-AFCE-375973531A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4400" y="2019300"/>
            <a:ext cx="1879600" cy="483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EB4F6D78-5076-4139-9AF3-CA6086D27F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35314664"/>
      </p:ext>
    </p:extLst>
  </p:cSld>
  <p:clrMapOvr>
    <a:masterClrMapping/>
  </p:clrMapOvr>
  <p:transition spd="slow"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ítulo 1">
            <a:extLst>
              <a:ext uri="{FF2B5EF4-FFF2-40B4-BE49-F238E27FC236}">
                <a16:creationId xmlns="" xmlns:a16="http://schemas.microsoft.com/office/drawing/2014/main" id="{E746BE48-3935-4A50-BBF9-B2C39FA5A4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pt-BR"/>
              <a:t>Sistema Nervoso Periférico</a:t>
            </a:r>
            <a:endParaRPr lang="pt-BR" altLang="pt-BR"/>
          </a:p>
        </p:txBody>
      </p:sp>
      <p:sp>
        <p:nvSpPr>
          <p:cNvPr id="65539" name="Espaço Reservado para Conteúdo 2">
            <a:extLst>
              <a:ext uri="{FF2B5EF4-FFF2-40B4-BE49-F238E27FC236}">
                <a16:creationId xmlns="" xmlns:a16="http://schemas.microsoft.com/office/drawing/2014/main" id="{A1417F4F-5DFF-4250-9413-BFC1A99CD5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altLang="pt-BR"/>
          </a:p>
        </p:txBody>
      </p:sp>
      <p:pic>
        <p:nvPicPr>
          <p:cNvPr id="65540" name="Picture 2" descr="http://bio-neuro-psicologia.usuarios.rdc.puc-rio.br/imagens/sn/05.jpg">
            <a:extLst>
              <a:ext uri="{FF2B5EF4-FFF2-40B4-BE49-F238E27FC236}">
                <a16:creationId xmlns="" xmlns:a16="http://schemas.microsoft.com/office/drawing/2014/main" id="{9B4D6047-223C-4E0A-A555-7C0A7BA411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2141538"/>
            <a:ext cx="7632700" cy="431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m 3">
            <a:extLst>
              <a:ext uri="{FF2B5EF4-FFF2-40B4-BE49-F238E27FC236}">
                <a16:creationId xmlns="" xmlns:a16="http://schemas.microsoft.com/office/drawing/2014/main" id="{AE497CC8-0768-4240-9647-9B74708FA2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088" y="260350"/>
            <a:ext cx="4324350" cy="5781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438" name="Picture 6" descr="http://www.abcdamassagem.com.br/anatomia/nervosraquidianos.jpg">
            <a:extLst>
              <a:ext uri="{FF2B5EF4-FFF2-40B4-BE49-F238E27FC236}">
                <a16:creationId xmlns="" xmlns:a16="http://schemas.microsoft.com/office/drawing/2014/main" id="{269E1EF4-3AC0-4868-89B0-F972424701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8863" y="1628775"/>
            <a:ext cx="4095750" cy="50879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089283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3" name="Rectangle 3">
            <a:extLst>
              <a:ext uri="{FF2B5EF4-FFF2-40B4-BE49-F238E27FC236}">
                <a16:creationId xmlns="" xmlns:a16="http://schemas.microsoft.com/office/drawing/2014/main" id="{0B63A4CB-6276-4194-9D03-343DD74EA46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66946" y="1234281"/>
            <a:ext cx="3147839" cy="4389437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pt-BR" altLang="pt-BR" sz="2000" dirty="0"/>
              <a:t>Doze pares de nervos cranianos que emergem diretamente do encéfalo (TE). </a:t>
            </a:r>
          </a:p>
          <a:p>
            <a:pPr eaLnBrk="1" hangingPunct="1">
              <a:lnSpc>
                <a:spcPct val="90000"/>
              </a:lnSpc>
            </a:pPr>
            <a:r>
              <a:rPr lang="pt-BR" altLang="pt-BR" sz="2000" b="1" dirty="0"/>
              <a:t>I – </a:t>
            </a:r>
            <a:r>
              <a:rPr lang="pt-BR" altLang="pt-BR" sz="2000" dirty="0"/>
              <a:t>N. olfatório: olfação</a:t>
            </a:r>
          </a:p>
          <a:p>
            <a:pPr eaLnBrk="1" hangingPunct="1">
              <a:lnSpc>
                <a:spcPct val="90000"/>
              </a:lnSpc>
            </a:pPr>
            <a:r>
              <a:rPr lang="pt-BR" altLang="pt-BR" sz="2000" b="1" dirty="0"/>
              <a:t>II – </a:t>
            </a:r>
            <a:r>
              <a:rPr lang="pt-BR" altLang="pt-BR" sz="2000" dirty="0"/>
              <a:t>N. óptico: estímulos visuais</a:t>
            </a:r>
          </a:p>
          <a:p>
            <a:pPr eaLnBrk="1" hangingPunct="1">
              <a:lnSpc>
                <a:spcPct val="90000"/>
              </a:lnSpc>
            </a:pPr>
            <a:r>
              <a:rPr lang="pt-BR" altLang="pt-BR" sz="2000" b="1" dirty="0"/>
              <a:t>III – </a:t>
            </a:r>
            <a:r>
              <a:rPr lang="pt-BR" altLang="pt-BR" sz="2000" dirty="0"/>
              <a:t>N. oculomotor: movimentação voluntária do olho, ajustamento do olho nas diferenças luminosas e focalização do objeto.</a:t>
            </a:r>
          </a:p>
          <a:p>
            <a:pPr eaLnBrk="1" hangingPunct="1">
              <a:lnSpc>
                <a:spcPct val="90000"/>
              </a:lnSpc>
            </a:pPr>
            <a:r>
              <a:rPr lang="pt-BR" altLang="pt-BR" sz="2000" b="1" dirty="0"/>
              <a:t>IV – </a:t>
            </a:r>
            <a:r>
              <a:rPr lang="pt-BR" altLang="pt-BR" sz="2000" dirty="0"/>
              <a:t>N. troclear: movimento ocular e proprioceptivo.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="" xmlns:a16="http://schemas.microsoft.com/office/drawing/2014/main" id="{D9160656-36FC-4CF5-8A4E-66D26B90E1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04" t="8250" r="50018" b="40451"/>
          <a:stretch>
            <a:fillRect/>
          </a:stretch>
        </p:blipFill>
        <p:spPr bwMode="auto">
          <a:xfrm>
            <a:off x="3332162" y="0"/>
            <a:ext cx="56118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7263316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EA4E7-4715-498C-97CD-1C1A4384ED10}" type="slidenum">
              <a:rPr lang="pt-BR" altLang="pt-BR"/>
              <a:pPr/>
              <a:t>5</a:t>
            </a:fld>
            <a:endParaRPr lang="pt-BR" altLang="pt-BR"/>
          </a:p>
        </p:txBody>
      </p:sp>
      <p:sp>
        <p:nvSpPr>
          <p:cNvPr id="11266" name="Text Box 2"/>
          <p:cNvSpPr txBox="1">
            <a:spLocks noChangeArrowheads="1"/>
          </p:cNvSpPr>
          <p:nvPr/>
        </p:nvSpPr>
        <p:spPr bwMode="auto">
          <a:xfrm>
            <a:off x="323528" y="476250"/>
            <a:ext cx="8208912" cy="2708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pt-BR" altLang="pt-BR" b="1" dirty="0">
                <a:solidFill>
                  <a:srgbClr val="003366"/>
                </a:solidFill>
              </a:rPr>
              <a:t>EVENTOS ELÉTRICOS NA CÉLULA NERVOSA</a:t>
            </a:r>
            <a:endParaRPr lang="pt-BR" altLang="pt-BR" dirty="0">
              <a:solidFill>
                <a:srgbClr val="003366"/>
              </a:solidFill>
            </a:endParaRPr>
          </a:p>
          <a:p>
            <a:endParaRPr lang="pt-BR" altLang="pt-BR" sz="2000" dirty="0">
              <a:solidFill>
                <a:srgbClr val="003366"/>
              </a:solidFill>
            </a:endParaRPr>
          </a:p>
          <a:p>
            <a:r>
              <a:rPr lang="pt-BR" altLang="pt-BR" sz="2000" b="1" dirty="0"/>
              <a:t>POTENCIAL DE REPOUSO</a:t>
            </a:r>
          </a:p>
          <a:p>
            <a:pPr>
              <a:buFont typeface="Symbol" panose="05050102010706020507" pitchFamily="18" charset="2"/>
              <a:buChar char="Þ"/>
            </a:pPr>
            <a:r>
              <a:rPr lang="pt-BR" altLang="pt-BR" sz="1600" dirty="0"/>
              <a:t>é o potencial de membrana antes que ocorra a excitação da célula nervosa.</a:t>
            </a:r>
          </a:p>
          <a:p>
            <a:pPr>
              <a:buFont typeface="Symbol" panose="05050102010706020507" pitchFamily="18" charset="2"/>
              <a:buNone/>
            </a:pPr>
            <a:endParaRPr lang="pt-BR" altLang="pt-BR" sz="1600" b="1" dirty="0"/>
          </a:p>
          <a:p>
            <a:pPr>
              <a:buFont typeface="Symbol" panose="05050102010706020507" pitchFamily="18" charset="2"/>
              <a:buChar char="Þ"/>
            </a:pPr>
            <a:r>
              <a:rPr lang="pt-BR" altLang="pt-BR" sz="1600" b="1" dirty="0"/>
              <a:t>Limiar da excitabilidade e Condutibilidade</a:t>
            </a:r>
          </a:p>
          <a:p>
            <a:pPr>
              <a:buFont typeface="Symbol" panose="05050102010706020507" pitchFamily="18" charset="2"/>
              <a:buNone/>
            </a:pPr>
            <a:endParaRPr lang="pt-BR" altLang="pt-BR" sz="1600" b="1" dirty="0"/>
          </a:p>
          <a:p>
            <a:pPr>
              <a:buFont typeface="Symbol" panose="05050102010706020507" pitchFamily="18" charset="2"/>
              <a:buNone/>
            </a:pPr>
            <a:r>
              <a:rPr lang="pt-BR" altLang="pt-BR" sz="2000" b="1" dirty="0"/>
              <a:t>=&gt; -70 </a:t>
            </a:r>
            <a:r>
              <a:rPr lang="pt-BR" altLang="pt-BR" sz="2000" b="1" dirty="0" err="1"/>
              <a:t>mV</a:t>
            </a:r>
            <a:endParaRPr lang="pt-BR" altLang="pt-BR" sz="2000" b="1" dirty="0"/>
          </a:p>
          <a:p>
            <a:endParaRPr lang="pt-BR" altLang="pt-BR" sz="2000" b="1" dirty="0"/>
          </a:p>
        </p:txBody>
      </p:sp>
      <p:pic>
        <p:nvPicPr>
          <p:cNvPr id="11267" name="Picture 3" descr="bombaanima2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2924175"/>
            <a:ext cx="5614987" cy="307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legend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3644900"/>
            <a:ext cx="781050" cy="140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9711411"/>
      </p:ext>
    </p:extLst>
  </p:cSld>
  <p:clrMapOvr>
    <a:masterClrMapping/>
  </p:clrMapOvr>
  <p:transition spd="slow">
    <p:fad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>
            <a:extLst>
              <a:ext uri="{FF2B5EF4-FFF2-40B4-BE49-F238E27FC236}">
                <a16:creationId xmlns="" xmlns:a16="http://schemas.microsoft.com/office/drawing/2014/main" id="{6C5AAA17-FFEA-4E0D-902B-2A827543392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 flipV="1">
            <a:off x="609600" y="228600"/>
            <a:ext cx="7772400" cy="76200"/>
          </a:xfrm>
        </p:spPr>
        <p:txBody>
          <a:bodyPr/>
          <a:lstStyle/>
          <a:p>
            <a:pPr eaLnBrk="1" hangingPunct="1"/>
            <a:endParaRPr lang="pt-BR" altLang="pt-BR"/>
          </a:p>
        </p:txBody>
      </p:sp>
      <p:sp>
        <p:nvSpPr>
          <p:cNvPr id="62467" name="Rectangle 3">
            <a:extLst>
              <a:ext uri="{FF2B5EF4-FFF2-40B4-BE49-F238E27FC236}">
                <a16:creationId xmlns="" xmlns:a16="http://schemas.microsoft.com/office/drawing/2014/main" id="{B68FBB26-99FD-4EDB-8AF7-4D7BF9E3B51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3252" y="1251992"/>
            <a:ext cx="3384376" cy="5638800"/>
          </a:xfrm>
        </p:spPr>
        <p:txBody>
          <a:bodyPr/>
          <a:lstStyle/>
          <a:p>
            <a:pPr eaLnBrk="1" hangingPunct="1"/>
            <a:r>
              <a:rPr lang="pt-BR" altLang="pt-BR" sz="2000" b="1" dirty="0"/>
              <a:t>V – </a:t>
            </a:r>
            <a:r>
              <a:rPr lang="pt-BR" altLang="pt-BR" sz="2000" dirty="0"/>
              <a:t>N. </a:t>
            </a:r>
            <a:r>
              <a:rPr lang="pt-BR" altLang="pt-BR" sz="2000" dirty="0" err="1"/>
              <a:t>trigêmio</a:t>
            </a:r>
            <a:r>
              <a:rPr lang="pt-BR" altLang="pt-BR" sz="2000" dirty="0"/>
              <a:t>: sensibilidade da face, mastigação.</a:t>
            </a:r>
          </a:p>
          <a:p>
            <a:pPr eaLnBrk="1" hangingPunct="1"/>
            <a:r>
              <a:rPr lang="pt-BR" altLang="pt-BR" sz="2000" b="1" dirty="0"/>
              <a:t>VI – </a:t>
            </a:r>
            <a:r>
              <a:rPr lang="pt-BR" altLang="pt-BR" sz="2000" dirty="0"/>
              <a:t>N. abducente: movimentos </a:t>
            </a:r>
            <a:r>
              <a:rPr lang="pt-BR" altLang="pt-BR" sz="2000" dirty="0" err="1"/>
              <a:t>laterias</a:t>
            </a:r>
            <a:r>
              <a:rPr lang="pt-BR" altLang="pt-BR" sz="2000" dirty="0"/>
              <a:t> dos olhos e proprioceptivo.</a:t>
            </a:r>
          </a:p>
          <a:p>
            <a:pPr eaLnBrk="1" hangingPunct="1"/>
            <a:r>
              <a:rPr lang="pt-BR" altLang="pt-BR" sz="2000" b="1" dirty="0"/>
              <a:t>VII – </a:t>
            </a:r>
            <a:r>
              <a:rPr lang="pt-BR" altLang="pt-BR" sz="2000" dirty="0"/>
              <a:t>N. facial: motricidade da face e sensibilidade da língua.</a:t>
            </a:r>
          </a:p>
          <a:p>
            <a:pPr eaLnBrk="1" hangingPunct="1"/>
            <a:r>
              <a:rPr lang="pt-BR" altLang="pt-BR" sz="2000" b="1" dirty="0"/>
              <a:t>VIII – </a:t>
            </a:r>
            <a:r>
              <a:rPr lang="pt-BR" altLang="pt-BR" sz="2000" dirty="0"/>
              <a:t>N. </a:t>
            </a:r>
            <a:r>
              <a:rPr lang="pt-BR" altLang="pt-BR" sz="2000" dirty="0" err="1"/>
              <a:t>vestibulococlear</a:t>
            </a:r>
            <a:r>
              <a:rPr lang="pt-BR" altLang="pt-BR" sz="2000" dirty="0"/>
              <a:t>: </a:t>
            </a:r>
            <a:r>
              <a:rPr lang="pt-BR" altLang="pt-BR" sz="2000" dirty="0" err="1"/>
              <a:t>audução</a:t>
            </a:r>
            <a:r>
              <a:rPr lang="pt-BR" altLang="pt-BR" sz="2000" dirty="0"/>
              <a:t> e equilíbrio</a:t>
            </a:r>
          </a:p>
          <a:p>
            <a:pPr eaLnBrk="1" hangingPunct="1"/>
            <a:r>
              <a:rPr lang="pt-BR" altLang="pt-BR" sz="2000" b="1" dirty="0"/>
              <a:t>IX – </a:t>
            </a:r>
            <a:r>
              <a:rPr lang="pt-BR" altLang="pt-BR" sz="2000" dirty="0"/>
              <a:t>glossofaríngeo: sensibilidade de língua e faringe e mm da faringe.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="" xmlns:a16="http://schemas.microsoft.com/office/drawing/2014/main" id="{074B574E-63A9-472C-8013-3EA09A55F0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04" t="8250" r="50018" b="40451"/>
          <a:stretch>
            <a:fillRect/>
          </a:stretch>
        </p:blipFill>
        <p:spPr bwMode="auto">
          <a:xfrm>
            <a:off x="3332162" y="0"/>
            <a:ext cx="56118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1921720"/>
      </p:ext>
    </p:extLst>
  </p:cSld>
  <p:clrMapOvr>
    <a:masterClrMapping/>
  </p:clrMapOvr>
  <p:transition spd="slow">
    <p:fad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>
            <a:extLst>
              <a:ext uri="{FF2B5EF4-FFF2-40B4-BE49-F238E27FC236}">
                <a16:creationId xmlns="" xmlns:a16="http://schemas.microsoft.com/office/drawing/2014/main" id="{C9A05FBD-3A8D-4E70-8F61-591116A6180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50938" y="214313"/>
            <a:ext cx="7793037" cy="96837"/>
          </a:xfrm>
        </p:spPr>
        <p:txBody>
          <a:bodyPr/>
          <a:lstStyle/>
          <a:p>
            <a:pPr eaLnBrk="1" hangingPunct="1"/>
            <a:r>
              <a:rPr lang="pt-BR" altLang="pt-BR"/>
              <a:t> </a:t>
            </a:r>
          </a:p>
        </p:txBody>
      </p:sp>
      <p:sp>
        <p:nvSpPr>
          <p:cNvPr id="63491" name="Rectangle 3">
            <a:extLst>
              <a:ext uri="{FF2B5EF4-FFF2-40B4-BE49-F238E27FC236}">
                <a16:creationId xmlns="" xmlns:a16="http://schemas.microsoft.com/office/drawing/2014/main" id="{77BCB9B5-D10F-4EC1-AAE3-9509225DBF5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4142" y="1607793"/>
            <a:ext cx="3373760" cy="5486400"/>
          </a:xfrm>
        </p:spPr>
        <p:txBody>
          <a:bodyPr/>
          <a:lstStyle/>
          <a:p>
            <a:pPr eaLnBrk="1" hangingPunct="1"/>
            <a:r>
              <a:rPr lang="pt-BR" altLang="pt-BR" sz="2000" b="1" dirty="0"/>
              <a:t> X – </a:t>
            </a:r>
            <a:r>
              <a:rPr lang="pt-BR" altLang="pt-BR" sz="2000" dirty="0"/>
              <a:t>N. Vago: mm da faringe e laringe, sensibilidade da língua, orelha e vísceras.</a:t>
            </a:r>
          </a:p>
          <a:p>
            <a:pPr eaLnBrk="1" hangingPunct="1"/>
            <a:r>
              <a:rPr lang="pt-BR" altLang="pt-BR" sz="2000" b="1" dirty="0"/>
              <a:t>XI – </a:t>
            </a:r>
            <a:r>
              <a:rPr lang="pt-BR" altLang="pt-BR" sz="2000" dirty="0"/>
              <a:t>N. acessório: inerva laringe, faringe, m. trapézio, m. ECM</a:t>
            </a:r>
          </a:p>
          <a:p>
            <a:pPr eaLnBrk="1" hangingPunct="1"/>
            <a:r>
              <a:rPr lang="pt-BR" altLang="pt-BR" sz="2000" b="1" dirty="0"/>
              <a:t>XII – </a:t>
            </a:r>
            <a:r>
              <a:rPr lang="pt-BR" altLang="pt-BR" sz="2000" dirty="0"/>
              <a:t>N. hipoglosso: motricidade dos mm intrínsecos e extrínsecos da língua. 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="" xmlns:a16="http://schemas.microsoft.com/office/drawing/2014/main" id="{733069D2-DE0A-4F6F-AA2E-C1E72B5D02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04" t="8250" r="50018" b="40451"/>
          <a:stretch>
            <a:fillRect/>
          </a:stretch>
        </p:blipFill>
        <p:spPr bwMode="auto">
          <a:xfrm>
            <a:off x="3332162" y="0"/>
            <a:ext cx="56118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7400890"/>
      </p:ext>
    </p:extLst>
  </p:cSld>
  <p:clrMapOvr>
    <a:masterClrMapping/>
  </p:clrMapOvr>
  <p:transition spd="slow">
    <p:fad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>
            <a:extLst>
              <a:ext uri="{FF2B5EF4-FFF2-40B4-BE49-F238E27FC236}">
                <a16:creationId xmlns="" xmlns:a16="http://schemas.microsoft.com/office/drawing/2014/main" id="{015CAF35-7209-49D9-A387-9CEF4A4AA37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50938" y="214313"/>
            <a:ext cx="7793037" cy="96837"/>
          </a:xfrm>
        </p:spPr>
        <p:txBody>
          <a:bodyPr/>
          <a:lstStyle/>
          <a:p>
            <a:pPr eaLnBrk="1" hangingPunct="1"/>
            <a:endParaRPr lang="pt-BR" altLang="pt-BR"/>
          </a:p>
        </p:txBody>
      </p:sp>
      <p:sp>
        <p:nvSpPr>
          <p:cNvPr id="33795" name="Rectangle 3">
            <a:extLst>
              <a:ext uri="{FF2B5EF4-FFF2-40B4-BE49-F238E27FC236}">
                <a16:creationId xmlns="" xmlns:a16="http://schemas.microsoft.com/office/drawing/2014/main" id="{D38F090D-9BD8-4F16-AD2A-46FFDF59CF7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51520" y="514056"/>
            <a:ext cx="4176464" cy="5486400"/>
          </a:xfrm>
        </p:spPr>
        <p:txBody>
          <a:bodyPr/>
          <a:lstStyle/>
          <a:p>
            <a:pPr algn="ctr" eaLnBrk="1" hangingPunct="1"/>
            <a:r>
              <a:rPr lang="pt-BR" altLang="pt-BR" dirty="0"/>
              <a:t>Os nervos espinhais emergem da medula e saem pelo forame intervertebral</a:t>
            </a:r>
          </a:p>
          <a:p>
            <a:pPr eaLnBrk="1" hangingPunct="1"/>
            <a:endParaRPr lang="pt-BR" altLang="pt-BR" dirty="0"/>
          </a:p>
          <a:p>
            <a:pPr eaLnBrk="1" hangingPunct="1"/>
            <a:r>
              <a:rPr lang="pt-BR" altLang="pt-BR" b="1" dirty="0"/>
              <a:t>31 pares:</a:t>
            </a:r>
          </a:p>
          <a:p>
            <a:pPr lvl="1" eaLnBrk="1" hangingPunct="1"/>
            <a:r>
              <a:rPr lang="pt-BR" altLang="pt-BR" dirty="0"/>
              <a:t>8 cervicais</a:t>
            </a:r>
          </a:p>
          <a:p>
            <a:pPr lvl="1" eaLnBrk="1" hangingPunct="1"/>
            <a:r>
              <a:rPr lang="pt-BR" altLang="pt-BR" dirty="0"/>
              <a:t>12 dorsais</a:t>
            </a:r>
          </a:p>
          <a:p>
            <a:pPr lvl="1" eaLnBrk="1" hangingPunct="1"/>
            <a:r>
              <a:rPr lang="pt-BR" altLang="pt-BR" dirty="0"/>
              <a:t>5 lombares</a:t>
            </a:r>
          </a:p>
          <a:p>
            <a:pPr lvl="1" eaLnBrk="1" hangingPunct="1"/>
            <a:r>
              <a:rPr lang="pt-BR" altLang="pt-BR" dirty="0"/>
              <a:t>5 sacros </a:t>
            </a:r>
          </a:p>
          <a:p>
            <a:pPr lvl="1" eaLnBrk="1" hangingPunct="1"/>
            <a:r>
              <a:rPr lang="pt-BR" altLang="pt-BR" dirty="0"/>
              <a:t>1 coccígeo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="" xmlns:a16="http://schemas.microsoft.com/office/drawing/2014/main" id="{961547CA-0BB4-4007-9CE0-EA5A7C7E12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16" t="9155" r="52702" b="39999"/>
          <a:stretch>
            <a:fillRect/>
          </a:stretch>
        </p:blipFill>
        <p:spPr bwMode="auto">
          <a:xfrm>
            <a:off x="4939060" y="0"/>
            <a:ext cx="4004915" cy="6723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0197680"/>
      </p:ext>
    </p:extLst>
  </p:cSld>
  <p:clrMapOvr>
    <a:masterClrMapping/>
  </p:clrMapOvr>
  <p:transition spd="slow">
    <p:fad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="" xmlns:a16="http://schemas.microsoft.com/office/drawing/2014/main" id="{BC4A0B67-C49B-4DB8-8C4D-127A6BD8CE43}"/>
              </a:ext>
            </a:extLst>
          </p:cNvPr>
          <p:cNvSpPr/>
          <p:nvPr/>
        </p:nvSpPr>
        <p:spPr>
          <a:xfrm>
            <a:off x="0" y="0"/>
            <a:ext cx="9144000" cy="9286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52" name="CaixaDeTexto 6">
            <a:extLst>
              <a:ext uri="{FF2B5EF4-FFF2-40B4-BE49-F238E27FC236}">
                <a16:creationId xmlns="" xmlns:a16="http://schemas.microsoft.com/office/drawing/2014/main" id="{F0098C30-7009-4B8C-A2BD-39EFFB4682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188" y="0"/>
            <a:ext cx="8358187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n-ea"/>
                <a:cs typeface="Arial" panose="020B0604020202020204" pitchFamily="34" charset="0"/>
              </a:rPr>
              <a:t>Sistema Nervoso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="" xmlns:a16="http://schemas.microsoft.com/office/drawing/2014/main" id="{510B7A75-927B-49DA-9250-AC46FE298C3B}"/>
              </a:ext>
            </a:extLst>
          </p:cNvPr>
          <p:cNvSpPr txBox="1"/>
          <p:nvPr/>
        </p:nvSpPr>
        <p:spPr>
          <a:xfrm>
            <a:off x="0" y="1071563"/>
            <a:ext cx="8929688" cy="25860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 startAt="4"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Sistema nervoso periférico (SNP)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 startAt="4"/>
              <a:tabLst/>
              <a:defRPr/>
            </a:pPr>
            <a:endParaRPr kumimoji="0" lang="pt-BR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800100" marR="0" lvl="1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Gânglios nervosos</a:t>
            </a:r>
          </a:p>
          <a:p>
            <a:pPr marL="1257300" marR="0" lvl="2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1257300" marR="0" lvl="2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Aglomerado de corpos celulares de neurônios encontrados fora do sistema nervo central.</a:t>
            </a:r>
          </a:p>
          <a:p>
            <a:pPr marL="800100" marR="0" lvl="1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</p:txBody>
      </p:sp>
      <p:sp>
        <p:nvSpPr>
          <p:cNvPr id="20485" name="CaixaDeTexto 7">
            <a:extLst>
              <a:ext uri="{FF2B5EF4-FFF2-40B4-BE49-F238E27FC236}">
                <a16:creationId xmlns="" xmlns:a16="http://schemas.microsoft.com/office/drawing/2014/main" id="{3C70B2CE-B96C-4A2E-B30B-5C0977E789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0375" y="5643563"/>
            <a:ext cx="1071563" cy="369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alt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0486" name="Imagem 7" descr="nervo1.jpg">
            <a:extLst>
              <a:ext uri="{FF2B5EF4-FFF2-40B4-BE49-F238E27FC236}">
                <a16:creationId xmlns="" xmlns:a16="http://schemas.microsoft.com/office/drawing/2014/main" id="{73C98D98-5196-4DB6-A281-67D238733D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75" y="3643313"/>
            <a:ext cx="2952750" cy="300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7" name="Imagem 9" descr="ganglios.jpg">
            <a:extLst>
              <a:ext uri="{FF2B5EF4-FFF2-40B4-BE49-F238E27FC236}">
                <a16:creationId xmlns="" xmlns:a16="http://schemas.microsoft.com/office/drawing/2014/main" id="{AA6DEE75-E031-4134-BD80-D8C8E6A105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7688" y="2857500"/>
            <a:ext cx="2270125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aixaDeTexto 10">
            <a:extLst>
              <a:ext uri="{FF2B5EF4-FFF2-40B4-BE49-F238E27FC236}">
                <a16:creationId xmlns="" xmlns:a16="http://schemas.microsoft.com/office/drawing/2014/main" id="{E4396C9E-1B48-4FDB-BC6C-9BFC348757FE}"/>
              </a:ext>
            </a:extLst>
          </p:cNvPr>
          <p:cNvSpPr txBox="1"/>
          <p:nvPr/>
        </p:nvSpPr>
        <p:spPr>
          <a:xfrm>
            <a:off x="6572250" y="3571875"/>
            <a:ext cx="2000250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Corpos celulares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13" name="Conector de seta reta 12">
            <a:extLst>
              <a:ext uri="{FF2B5EF4-FFF2-40B4-BE49-F238E27FC236}">
                <a16:creationId xmlns="" xmlns:a16="http://schemas.microsoft.com/office/drawing/2014/main" id="{95BEB05C-3E84-49E0-B061-CCD27F330207}"/>
              </a:ext>
            </a:extLst>
          </p:cNvPr>
          <p:cNvCxnSpPr/>
          <p:nvPr/>
        </p:nvCxnSpPr>
        <p:spPr>
          <a:xfrm>
            <a:off x="5643563" y="3571875"/>
            <a:ext cx="928687" cy="1428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Conector reto 15">
            <a:extLst>
              <a:ext uri="{FF2B5EF4-FFF2-40B4-BE49-F238E27FC236}">
                <a16:creationId xmlns="" xmlns:a16="http://schemas.microsoft.com/office/drawing/2014/main" id="{494DE8A2-A301-43D3-B7FD-1E3A9504B6FA}"/>
              </a:ext>
            </a:extLst>
          </p:cNvPr>
          <p:cNvCxnSpPr/>
          <p:nvPr/>
        </p:nvCxnSpPr>
        <p:spPr>
          <a:xfrm rot="16200000" flipH="1">
            <a:off x="5500688" y="3429000"/>
            <a:ext cx="142875" cy="142875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Conector reto 17">
            <a:extLst>
              <a:ext uri="{FF2B5EF4-FFF2-40B4-BE49-F238E27FC236}">
                <a16:creationId xmlns="" xmlns:a16="http://schemas.microsoft.com/office/drawing/2014/main" id="{4EF964F4-58ED-48C7-9EE2-FB7944DED430}"/>
              </a:ext>
            </a:extLst>
          </p:cNvPr>
          <p:cNvCxnSpPr/>
          <p:nvPr/>
        </p:nvCxnSpPr>
        <p:spPr>
          <a:xfrm flipV="1">
            <a:off x="5500688" y="3571875"/>
            <a:ext cx="142875" cy="7143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FCF2DD66-E421-40B2-99A4-30065DB600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31210377"/>
      </p:ext>
    </p:extLst>
  </p:cSld>
  <p:clrMapOvr>
    <a:masterClrMapping/>
  </p:clrMapOvr>
  <p:transition spd="slow">
    <p:fad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ttp://www.afh.bio.br/sentidos/img/sentidos%20pele.jpg">
            <a:extLst>
              <a:ext uri="{FF2B5EF4-FFF2-40B4-BE49-F238E27FC236}">
                <a16:creationId xmlns="" xmlns:a16="http://schemas.microsoft.com/office/drawing/2014/main" id="{9381E1BC-BC99-4A8B-A32F-54AC833819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438" y="2286000"/>
            <a:ext cx="6572250" cy="443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tângulo de cantos arredondados 13">
            <a:extLst>
              <a:ext uri="{FF2B5EF4-FFF2-40B4-BE49-F238E27FC236}">
                <a16:creationId xmlns="" xmlns:a16="http://schemas.microsoft.com/office/drawing/2014/main" id="{98FDAC27-EAB3-4E55-AE9F-280C2BA91EE4}"/>
              </a:ext>
            </a:extLst>
          </p:cNvPr>
          <p:cNvSpPr/>
          <p:nvPr/>
        </p:nvSpPr>
        <p:spPr>
          <a:xfrm>
            <a:off x="6500813" y="3857625"/>
            <a:ext cx="1071562" cy="500063"/>
          </a:xfrm>
          <a:prstGeom prst="round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tângulo 3">
            <a:extLst>
              <a:ext uri="{FF2B5EF4-FFF2-40B4-BE49-F238E27FC236}">
                <a16:creationId xmlns="" xmlns:a16="http://schemas.microsoft.com/office/drawing/2014/main" id="{D75201EB-A854-49D0-96D4-91A22478289B}"/>
              </a:ext>
            </a:extLst>
          </p:cNvPr>
          <p:cNvSpPr/>
          <p:nvPr/>
        </p:nvSpPr>
        <p:spPr>
          <a:xfrm>
            <a:off x="0" y="0"/>
            <a:ext cx="9144000" cy="9286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52" name="CaixaDeTexto 6">
            <a:extLst>
              <a:ext uri="{FF2B5EF4-FFF2-40B4-BE49-F238E27FC236}">
                <a16:creationId xmlns="" xmlns:a16="http://schemas.microsoft.com/office/drawing/2014/main" id="{F496CEBF-E851-4D61-99C3-661588AE8C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188" y="0"/>
            <a:ext cx="8358187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n-ea"/>
                <a:cs typeface="Arial" panose="020B0604020202020204" pitchFamily="34" charset="0"/>
              </a:rPr>
              <a:t>Sistema Nervoso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="" xmlns:a16="http://schemas.microsoft.com/office/drawing/2014/main" id="{9E8C16D3-01D2-4E1A-810D-5EA28213B24E}"/>
              </a:ext>
            </a:extLst>
          </p:cNvPr>
          <p:cNvSpPr txBox="1"/>
          <p:nvPr/>
        </p:nvSpPr>
        <p:spPr>
          <a:xfrm>
            <a:off x="0" y="1071563"/>
            <a:ext cx="8929688" cy="2308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 startAt="4"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Sistema nervoso periférico (SNP)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 startAt="4"/>
              <a:tabLst/>
              <a:defRPr/>
            </a:pPr>
            <a:endParaRPr kumimoji="0" lang="pt-BR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800100" marR="0" lvl="1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Terminações Nervosas</a:t>
            </a:r>
          </a:p>
          <a:p>
            <a:pPr marL="1257300" marR="0" lvl="2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1257300" marR="0" lvl="2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800100" marR="0" lvl="1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</p:txBody>
      </p:sp>
      <p:sp>
        <p:nvSpPr>
          <p:cNvPr id="15" name="CaixaDeTexto 14">
            <a:extLst>
              <a:ext uri="{FF2B5EF4-FFF2-40B4-BE49-F238E27FC236}">
                <a16:creationId xmlns="" xmlns:a16="http://schemas.microsoft.com/office/drawing/2014/main" id="{15670667-65BE-484D-B80F-2693617717A2}"/>
              </a:ext>
            </a:extLst>
          </p:cNvPr>
          <p:cNvSpPr txBox="1"/>
          <p:nvPr/>
        </p:nvSpPr>
        <p:spPr>
          <a:xfrm>
            <a:off x="3286125" y="1571625"/>
            <a:ext cx="5500688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Captam estímulos do meio interno ou externo e os levam para o sistema nervoso central.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C4A18642-F18E-42DA-A34B-2F5ACA70B2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31451525"/>
      </p:ext>
    </p:extLst>
  </p:cSld>
  <p:clrMapOvr>
    <a:masterClrMapping/>
  </p:clrMapOvr>
  <p:transition spd="slow">
    <p:fad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="" xmlns:a16="http://schemas.microsoft.com/office/drawing/2014/main" id="{D75201EB-A854-49D0-96D4-91A22478289B}"/>
              </a:ext>
            </a:extLst>
          </p:cNvPr>
          <p:cNvSpPr/>
          <p:nvPr/>
        </p:nvSpPr>
        <p:spPr>
          <a:xfrm>
            <a:off x="0" y="0"/>
            <a:ext cx="9144000" cy="9286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52" name="CaixaDeTexto 6">
            <a:extLst>
              <a:ext uri="{FF2B5EF4-FFF2-40B4-BE49-F238E27FC236}">
                <a16:creationId xmlns="" xmlns:a16="http://schemas.microsoft.com/office/drawing/2014/main" id="{F496CEBF-E851-4D61-99C3-661588AE8C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188" y="0"/>
            <a:ext cx="8358187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n-ea"/>
                <a:cs typeface="Arial" panose="020B0604020202020204" pitchFamily="34" charset="0"/>
              </a:rPr>
              <a:t>Sistema Nervoso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="" xmlns:a16="http://schemas.microsoft.com/office/drawing/2014/main" id="{9E8C16D3-01D2-4E1A-810D-5EA28213B24E}"/>
              </a:ext>
            </a:extLst>
          </p:cNvPr>
          <p:cNvSpPr txBox="1"/>
          <p:nvPr/>
        </p:nvSpPr>
        <p:spPr>
          <a:xfrm>
            <a:off x="0" y="1071563"/>
            <a:ext cx="8929688" cy="2308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 startAt="4"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Sistema nervoso periférico (SNP)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 startAt="4"/>
              <a:tabLst/>
              <a:defRPr/>
            </a:pPr>
            <a:endParaRPr kumimoji="0" lang="pt-BR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800100" marR="0" lvl="1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Terminações Nervosas</a:t>
            </a:r>
          </a:p>
          <a:p>
            <a:pPr marL="1257300" marR="0" lvl="2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1257300" marR="0" lvl="2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800100" marR="0" lvl="1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</p:txBody>
      </p:sp>
      <p:pic>
        <p:nvPicPr>
          <p:cNvPr id="10242" name="Picture 2" descr="Resultado de imagem para terminaÃ§Ãµes nervosas">
            <a:extLst>
              <a:ext uri="{FF2B5EF4-FFF2-40B4-BE49-F238E27FC236}">
                <a16:creationId xmlns="" xmlns:a16="http://schemas.microsoft.com/office/drawing/2014/main" id="{29CEF505-EF43-4261-B159-3A71147EAF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1463720"/>
            <a:ext cx="9180512" cy="52963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7371656"/>
      </p:ext>
    </p:extLst>
  </p:cSld>
  <p:clrMapOvr>
    <a:masterClrMapping/>
  </p:clrMapOvr>
  <p:transition spd="slow">
    <p:fad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="" xmlns:a16="http://schemas.microsoft.com/office/drawing/2014/main" id="{4E9249CC-41A6-467F-A336-D9990285C6CF}"/>
              </a:ext>
            </a:extLst>
          </p:cNvPr>
          <p:cNvSpPr/>
          <p:nvPr/>
        </p:nvSpPr>
        <p:spPr>
          <a:xfrm>
            <a:off x="0" y="0"/>
            <a:ext cx="9144000" cy="9286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52" name="CaixaDeTexto 6">
            <a:extLst>
              <a:ext uri="{FF2B5EF4-FFF2-40B4-BE49-F238E27FC236}">
                <a16:creationId xmlns="" xmlns:a16="http://schemas.microsoft.com/office/drawing/2014/main" id="{02A3843C-C5C2-4F9A-9FC9-BB0817F042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188" y="0"/>
            <a:ext cx="8358187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n-ea"/>
                <a:cs typeface="Arial" panose="020B0604020202020204" pitchFamily="34" charset="0"/>
              </a:rPr>
              <a:t>Sistema Nervoso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="" xmlns:a16="http://schemas.microsoft.com/office/drawing/2014/main" id="{0FDCF6DC-1A6E-404E-834C-CEC33A790175}"/>
              </a:ext>
            </a:extLst>
          </p:cNvPr>
          <p:cNvSpPr txBox="1"/>
          <p:nvPr/>
        </p:nvSpPr>
        <p:spPr>
          <a:xfrm>
            <a:off x="0" y="1071563"/>
            <a:ext cx="8929688" cy="2308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 startAt="4"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Sistema nervoso periférico (SNP)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 startAt="4"/>
              <a:tabLst/>
              <a:defRPr/>
            </a:pPr>
            <a:endParaRPr kumimoji="0" lang="pt-BR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800100" marR="0" lvl="1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Divisão do sistema nervoso periférico</a:t>
            </a:r>
          </a:p>
          <a:p>
            <a:pPr marL="1257300" marR="0" lvl="2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1257300" marR="0" lvl="2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800100" marR="0" lvl="1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</p:txBody>
      </p:sp>
      <p:graphicFrame>
        <p:nvGraphicFramePr>
          <p:cNvPr id="8" name="Tabela 7">
            <a:extLst>
              <a:ext uri="{FF2B5EF4-FFF2-40B4-BE49-F238E27FC236}">
                <a16:creationId xmlns="" xmlns:a16="http://schemas.microsoft.com/office/drawing/2014/main" id="{D8503F0A-65B4-4CC2-B974-CB8CB3DEF814}"/>
              </a:ext>
            </a:extLst>
          </p:cNvPr>
          <p:cNvGraphicFramePr>
            <a:graphicFrameLocks noGrp="1"/>
          </p:cNvGraphicFramePr>
          <p:nvPr/>
        </p:nvGraphicFramePr>
        <p:xfrm>
          <a:off x="142875" y="2286000"/>
          <a:ext cx="8786813" cy="172415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21469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91989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652221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809766">
                <a:tc>
                  <a:txBody>
                    <a:bodyPr/>
                    <a:lstStyle/>
                    <a:p>
                      <a:pPr algn="ctr"/>
                      <a:r>
                        <a:rPr lang="pt-BR" sz="1800" b="1" dirty="0">
                          <a:solidFill>
                            <a:srgbClr val="FF0000"/>
                          </a:solidFill>
                        </a:rPr>
                        <a:t>Sistema Nervoso Voluntário </a:t>
                      </a:r>
                      <a:r>
                        <a:rPr lang="pt-BR" sz="1800" dirty="0"/>
                        <a:t>(somático)</a:t>
                      </a:r>
                    </a:p>
                  </a:txBody>
                  <a:tcPr marT="45713" marB="45713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pt-BR" sz="1800" b="1" dirty="0"/>
                        <a:t>Ações conscientes:</a:t>
                      </a:r>
                      <a:r>
                        <a:rPr lang="pt-BR" sz="1800" b="1" baseline="0" dirty="0"/>
                        <a:t> </a:t>
                      </a:r>
                      <a:r>
                        <a:rPr lang="pt-BR" sz="1800" baseline="0" dirty="0"/>
                        <a:t>andar, falar, pensar, movimentar um braço, etc.</a:t>
                      </a:r>
                      <a:endParaRPr lang="pt-BR" sz="1800" dirty="0"/>
                    </a:p>
                  </a:txBody>
                  <a:tcPr marT="45713" marB="45713"/>
                </a:tc>
                <a:tc>
                  <a:txBody>
                    <a:bodyPr/>
                    <a:lstStyle/>
                    <a:p>
                      <a:endParaRPr lang="pt-BR" sz="1800" dirty="0"/>
                    </a:p>
                  </a:txBody>
                  <a:tcPr marT="45713" marB="45713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2920">
                <a:tc rowSpan="2">
                  <a:txBody>
                    <a:bodyPr/>
                    <a:lstStyle/>
                    <a:p>
                      <a:pPr algn="ctr"/>
                      <a:r>
                        <a:rPr lang="pt-BR" sz="1800" b="1" dirty="0">
                          <a:solidFill>
                            <a:srgbClr val="0070C0"/>
                          </a:solidFill>
                        </a:rPr>
                        <a:t>Sistema Nervoso Autônomo</a:t>
                      </a:r>
                    </a:p>
                    <a:p>
                      <a:pPr algn="ctr"/>
                      <a:r>
                        <a:rPr lang="pt-BR" sz="1800" dirty="0"/>
                        <a:t>(visceral)</a:t>
                      </a:r>
                    </a:p>
                  </a:txBody>
                  <a:tcPr marT="45713" marB="45713"/>
                </a:tc>
                <a:tc rowSpan="2">
                  <a:txBody>
                    <a:bodyPr/>
                    <a:lstStyle/>
                    <a:p>
                      <a:pPr algn="just"/>
                      <a:r>
                        <a:rPr lang="pt-BR" sz="1800" b="1" dirty="0"/>
                        <a:t>Ações inconscientes:</a:t>
                      </a:r>
                      <a:r>
                        <a:rPr lang="pt-BR" sz="1800" dirty="0"/>
                        <a:t> controle</a:t>
                      </a:r>
                      <a:r>
                        <a:rPr lang="pt-BR" sz="1800" baseline="0" dirty="0"/>
                        <a:t> da digestão, batimentos cardíacos, movimento das vísceras, etc.</a:t>
                      </a:r>
                      <a:endParaRPr lang="pt-BR" sz="1800" dirty="0"/>
                    </a:p>
                  </a:txBody>
                  <a:tcPr marT="45713" marB="457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b="1" dirty="0">
                          <a:solidFill>
                            <a:srgbClr val="0070C0"/>
                          </a:solidFill>
                        </a:rPr>
                        <a:t>Simpático</a:t>
                      </a:r>
                    </a:p>
                  </a:txBody>
                  <a:tcPr marT="45713" marB="45713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41338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b="1" dirty="0">
                          <a:solidFill>
                            <a:srgbClr val="0070C0"/>
                          </a:solidFill>
                        </a:rPr>
                        <a:t>Parassimpático</a:t>
                      </a:r>
                    </a:p>
                  </a:txBody>
                  <a:tcPr marT="45713" marB="45713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E5D44FB7-59FE-40D1-B92E-AB2B27F865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31325726"/>
      </p:ext>
    </p:extLst>
  </p:cSld>
  <p:clrMapOvr>
    <a:masterClrMapping/>
  </p:clrMapOvr>
  <p:transition spd="slow">
    <p:fad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="" xmlns:a16="http://schemas.microsoft.com/office/drawing/2014/main" id="{137A7E12-1EED-415E-8F5B-62D155F6661C}"/>
              </a:ext>
            </a:extLst>
          </p:cNvPr>
          <p:cNvSpPr/>
          <p:nvPr/>
        </p:nvSpPr>
        <p:spPr>
          <a:xfrm>
            <a:off x="0" y="0"/>
            <a:ext cx="9144000" cy="9286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52" name="CaixaDeTexto 6">
            <a:extLst>
              <a:ext uri="{FF2B5EF4-FFF2-40B4-BE49-F238E27FC236}">
                <a16:creationId xmlns="" xmlns:a16="http://schemas.microsoft.com/office/drawing/2014/main" id="{C6F16DCA-CBA8-4793-8BAB-0DDE7789C5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188" y="0"/>
            <a:ext cx="8358187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n-ea"/>
                <a:cs typeface="Arial" panose="020B0604020202020204" pitchFamily="34" charset="0"/>
              </a:rPr>
              <a:t>Sistema Nervoso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="" xmlns:a16="http://schemas.microsoft.com/office/drawing/2014/main" id="{ECF3908D-5416-4B46-9E84-45DB1E5DA9F0}"/>
              </a:ext>
            </a:extLst>
          </p:cNvPr>
          <p:cNvSpPr txBox="1"/>
          <p:nvPr/>
        </p:nvSpPr>
        <p:spPr>
          <a:xfrm>
            <a:off x="0" y="1071563"/>
            <a:ext cx="8929688" cy="48006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 startAt="4"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Sistema nervoso periférico (SNP)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 startAt="4"/>
              <a:tabLst/>
              <a:defRPr/>
            </a:pPr>
            <a:endParaRPr kumimoji="0" lang="pt-BR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800100" marR="0" lvl="1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Sistema Nervoso Voluntário (Somático)</a:t>
            </a:r>
          </a:p>
          <a:p>
            <a:pPr marL="800100" marR="0" lvl="1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800100" marR="0" lvl="1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	Formado por nervos motores que conduzem impulsos do sistema nervoso central (SNC) à musculatura estriada esquelética.</a:t>
            </a:r>
          </a:p>
          <a:p>
            <a:pPr marL="800100" marR="0" lvl="1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800100" marR="0" lvl="1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	Determina ações conscientes: Andar, falar, abraçar, correr, etc.</a:t>
            </a:r>
          </a:p>
          <a:p>
            <a:pPr marL="800100" marR="0" lvl="1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800100" marR="0" lvl="1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	</a:t>
            </a:r>
          </a:p>
          <a:p>
            <a:pPr marL="800100" marR="0" lvl="1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endParaRPr kumimoji="0" lang="pt-BR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800100" marR="0" lvl="1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1257300" marR="0" lvl="2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1257300" marR="0" lvl="2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endParaRPr kumimoji="0" lang="pt-BR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800100" marR="0" lvl="1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</p:txBody>
      </p:sp>
      <p:sp>
        <p:nvSpPr>
          <p:cNvPr id="6" name="Elipse 5">
            <a:extLst>
              <a:ext uri="{FF2B5EF4-FFF2-40B4-BE49-F238E27FC236}">
                <a16:creationId xmlns="" xmlns:a16="http://schemas.microsoft.com/office/drawing/2014/main" id="{D83AC3FB-04C1-4383-A8D9-7BFDD5F004A4}"/>
              </a:ext>
            </a:extLst>
          </p:cNvPr>
          <p:cNvSpPr/>
          <p:nvPr/>
        </p:nvSpPr>
        <p:spPr>
          <a:xfrm>
            <a:off x="1714500" y="4071938"/>
            <a:ext cx="1285875" cy="1143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558" name="CaixaDeTexto 6">
            <a:extLst>
              <a:ext uri="{FF2B5EF4-FFF2-40B4-BE49-F238E27FC236}">
                <a16:creationId xmlns="" xmlns:a16="http://schemas.microsoft.com/office/drawing/2014/main" id="{4150BAD9-3DCD-45D5-B6F0-A829E96B2D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5938" y="4286250"/>
            <a:ext cx="1143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SNC</a:t>
            </a:r>
          </a:p>
        </p:txBody>
      </p:sp>
      <p:cxnSp>
        <p:nvCxnSpPr>
          <p:cNvPr id="12" name="Conector reto 11">
            <a:extLst>
              <a:ext uri="{FF2B5EF4-FFF2-40B4-BE49-F238E27FC236}">
                <a16:creationId xmlns="" xmlns:a16="http://schemas.microsoft.com/office/drawing/2014/main" id="{9D23B6F1-0744-49E1-A357-3D926D07D4C2}"/>
              </a:ext>
            </a:extLst>
          </p:cNvPr>
          <p:cNvCxnSpPr/>
          <p:nvPr/>
        </p:nvCxnSpPr>
        <p:spPr>
          <a:xfrm>
            <a:off x="2428875" y="4857750"/>
            <a:ext cx="2571750" cy="158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Elipse 12">
            <a:extLst>
              <a:ext uri="{FF2B5EF4-FFF2-40B4-BE49-F238E27FC236}">
                <a16:creationId xmlns="" xmlns:a16="http://schemas.microsoft.com/office/drawing/2014/main" id="{D7628785-9E33-4006-9729-7914B9876DE3}"/>
              </a:ext>
            </a:extLst>
          </p:cNvPr>
          <p:cNvSpPr/>
          <p:nvPr/>
        </p:nvSpPr>
        <p:spPr>
          <a:xfrm>
            <a:off x="2286000" y="4714875"/>
            <a:ext cx="357188" cy="28575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5" name="Conector reto 14">
            <a:extLst>
              <a:ext uri="{FF2B5EF4-FFF2-40B4-BE49-F238E27FC236}">
                <a16:creationId xmlns="" xmlns:a16="http://schemas.microsoft.com/office/drawing/2014/main" id="{25107DD5-CDBF-4F8F-9415-04043C2C2A06}"/>
              </a:ext>
            </a:extLst>
          </p:cNvPr>
          <p:cNvCxnSpPr/>
          <p:nvPr/>
        </p:nvCxnSpPr>
        <p:spPr>
          <a:xfrm flipV="1">
            <a:off x="5000625" y="4643438"/>
            <a:ext cx="285750" cy="214312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Conector reto 16">
            <a:extLst>
              <a:ext uri="{FF2B5EF4-FFF2-40B4-BE49-F238E27FC236}">
                <a16:creationId xmlns="" xmlns:a16="http://schemas.microsoft.com/office/drawing/2014/main" id="{B2554B04-106D-430F-A623-9DFDAB1100EE}"/>
              </a:ext>
            </a:extLst>
          </p:cNvPr>
          <p:cNvCxnSpPr/>
          <p:nvPr/>
        </p:nvCxnSpPr>
        <p:spPr>
          <a:xfrm>
            <a:off x="5000625" y="4857750"/>
            <a:ext cx="285750" cy="214313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8" name="Fluxograma: Decisão 17">
            <a:extLst>
              <a:ext uri="{FF2B5EF4-FFF2-40B4-BE49-F238E27FC236}">
                <a16:creationId xmlns="" xmlns:a16="http://schemas.microsoft.com/office/drawing/2014/main" id="{310B54E1-1A00-4ED6-A23F-72B9D6155D47}"/>
              </a:ext>
            </a:extLst>
          </p:cNvPr>
          <p:cNvSpPr/>
          <p:nvPr/>
        </p:nvSpPr>
        <p:spPr>
          <a:xfrm rot="5400000">
            <a:off x="4679156" y="4464844"/>
            <a:ext cx="1928813" cy="714375"/>
          </a:xfrm>
          <a:prstGeom prst="flowChartDecision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CaixaDeTexto 18">
            <a:extLst>
              <a:ext uri="{FF2B5EF4-FFF2-40B4-BE49-F238E27FC236}">
                <a16:creationId xmlns="" xmlns:a16="http://schemas.microsoft.com/office/drawing/2014/main" id="{D4056A18-6555-4563-B454-47A7FD4C6D89}"/>
              </a:ext>
            </a:extLst>
          </p:cNvPr>
          <p:cNvSpPr txBox="1"/>
          <p:nvPr/>
        </p:nvSpPr>
        <p:spPr>
          <a:xfrm>
            <a:off x="1285875" y="5286375"/>
            <a:ext cx="2214563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Corpos celulares dentro do SNC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="" xmlns:a16="http://schemas.microsoft.com/office/drawing/2014/main" id="{128B13E0-2598-445F-B7A3-2CD40FF14805}"/>
              </a:ext>
            </a:extLst>
          </p:cNvPr>
          <p:cNvSpPr txBox="1"/>
          <p:nvPr/>
        </p:nvSpPr>
        <p:spPr>
          <a:xfrm>
            <a:off x="4357688" y="5857875"/>
            <a:ext cx="2500312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Axônios controlando a musculatura esquelética</a:t>
            </a:r>
          </a:p>
        </p:txBody>
      </p:sp>
      <p:cxnSp>
        <p:nvCxnSpPr>
          <p:cNvPr id="22" name="Conector de seta reta 21">
            <a:extLst>
              <a:ext uri="{FF2B5EF4-FFF2-40B4-BE49-F238E27FC236}">
                <a16:creationId xmlns="" xmlns:a16="http://schemas.microsoft.com/office/drawing/2014/main" id="{5D94905E-DB1F-44F8-8701-58D355A25B50}"/>
              </a:ext>
            </a:extLst>
          </p:cNvPr>
          <p:cNvCxnSpPr/>
          <p:nvPr/>
        </p:nvCxnSpPr>
        <p:spPr>
          <a:xfrm>
            <a:off x="3571875" y="4500563"/>
            <a:ext cx="642938" cy="158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4" name="Conector reto 23">
            <a:extLst>
              <a:ext uri="{FF2B5EF4-FFF2-40B4-BE49-F238E27FC236}">
                <a16:creationId xmlns="" xmlns:a16="http://schemas.microsoft.com/office/drawing/2014/main" id="{F4FFE105-94AD-4D05-B834-011E21AFBD3E}"/>
              </a:ext>
            </a:extLst>
          </p:cNvPr>
          <p:cNvCxnSpPr/>
          <p:nvPr/>
        </p:nvCxnSpPr>
        <p:spPr>
          <a:xfrm rot="5400000">
            <a:off x="5180013" y="4892675"/>
            <a:ext cx="500062" cy="158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Conector reto 24">
            <a:extLst>
              <a:ext uri="{FF2B5EF4-FFF2-40B4-BE49-F238E27FC236}">
                <a16:creationId xmlns="" xmlns:a16="http://schemas.microsoft.com/office/drawing/2014/main" id="{7B24A440-7592-4D4B-BFFD-91587365FA21}"/>
              </a:ext>
            </a:extLst>
          </p:cNvPr>
          <p:cNvCxnSpPr/>
          <p:nvPr/>
        </p:nvCxnSpPr>
        <p:spPr>
          <a:xfrm rot="5400000">
            <a:off x="5108575" y="4821238"/>
            <a:ext cx="785813" cy="158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Conector reto 26">
            <a:extLst>
              <a:ext uri="{FF2B5EF4-FFF2-40B4-BE49-F238E27FC236}">
                <a16:creationId xmlns="" xmlns:a16="http://schemas.microsoft.com/office/drawing/2014/main" id="{27BAC460-8E82-4258-B57C-1CD96C9DA42E}"/>
              </a:ext>
            </a:extLst>
          </p:cNvPr>
          <p:cNvCxnSpPr/>
          <p:nvPr/>
        </p:nvCxnSpPr>
        <p:spPr>
          <a:xfrm rot="5400000">
            <a:off x="5537201" y="4892675"/>
            <a:ext cx="500062" cy="158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Conector reto 29">
            <a:extLst>
              <a:ext uri="{FF2B5EF4-FFF2-40B4-BE49-F238E27FC236}">
                <a16:creationId xmlns="" xmlns:a16="http://schemas.microsoft.com/office/drawing/2014/main" id="{A85B63FC-ABFC-41F2-BFC0-6E6D4178492F}"/>
              </a:ext>
            </a:extLst>
          </p:cNvPr>
          <p:cNvCxnSpPr/>
          <p:nvPr/>
        </p:nvCxnSpPr>
        <p:spPr>
          <a:xfrm rot="5400000">
            <a:off x="5322887" y="4821238"/>
            <a:ext cx="785813" cy="158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Conector reto 31">
            <a:extLst>
              <a:ext uri="{FF2B5EF4-FFF2-40B4-BE49-F238E27FC236}">
                <a16:creationId xmlns="" xmlns:a16="http://schemas.microsoft.com/office/drawing/2014/main" id="{A3ABB785-BEC0-4512-9B6B-25C051920F7F}"/>
              </a:ext>
            </a:extLst>
          </p:cNvPr>
          <p:cNvCxnSpPr/>
          <p:nvPr/>
        </p:nvCxnSpPr>
        <p:spPr>
          <a:xfrm rot="5400000">
            <a:off x="4929981" y="4785519"/>
            <a:ext cx="1285875" cy="158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Conector reto 34">
            <a:extLst>
              <a:ext uri="{FF2B5EF4-FFF2-40B4-BE49-F238E27FC236}">
                <a16:creationId xmlns="" xmlns:a16="http://schemas.microsoft.com/office/drawing/2014/main" id="{12B4A7A5-AAFA-49A7-9916-FB68A35B7C22}"/>
              </a:ext>
            </a:extLst>
          </p:cNvPr>
          <p:cNvCxnSpPr/>
          <p:nvPr/>
        </p:nvCxnSpPr>
        <p:spPr>
          <a:xfrm rot="5400000">
            <a:off x="5001419" y="4785519"/>
            <a:ext cx="1285875" cy="158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FE6577AE-A0FC-484E-8A67-034BD7F79F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93858205"/>
      </p:ext>
    </p:extLst>
  </p:cSld>
  <p:clrMapOvr>
    <a:masterClrMapping/>
  </p:clrMapOvr>
  <p:transition spd="slow">
    <p:fade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="" xmlns:a16="http://schemas.microsoft.com/office/drawing/2014/main" id="{8ED74F77-A1E5-4263-8047-B26A78DD254A}"/>
              </a:ext>
            </a:extLst>
          </p:cNvPr>
          <p:cNvSpPr/>
          <p:nvPr/>
        </p:nvSpPr>
        <p:spPr>
          <a:xfrm>
            <a:off x="0" y="0"/>
            <a:ext cx="9144000" cy="9286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52" name="CaixaDeTexto 6">
            <a:extLst>
              <a:ext uri="{FF2B5EF4-FFF2-40B4-BE49-F238E27FC236}">
                <a16:creationId xmlns="" xmlns:a16="http://schemas.microsoft.com/office/drawing/2014/main" id="{11FD251C-32DD-4181-982E-1BC0A80B81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188" y="0"/>
            <a:ext cx="8358187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n-ea"/>
                <a:cs typeface="Arial" panose="020B0604020202020204" pitchFamily="34" charset="0"/>
              </a:rPr>
              <a:t>Sistema Nervoso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="" xmlns:a16="http://schemas.microsoft.com/office/drawing/2014/main" id="{8E12442B-3235-4071-BFA6-2F0121982050}"/>
              </a:ext>
            </a:extLst>
          </p:cNvPr>
          <p:cNvSpPr txBox="1"/>
          <p:nvPr/>
        </p:nvSpPr>
        <p:spPr>
          <a:xfrm>
            <a:off x="0" y="1071563"/>
            <a:ext cx="8929688" cy="59086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 startAt="4"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Sistema nervoso periférico (SNP)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 startAt="4"/>
              <a:tabLst/>
              <a:defRPr/>
            </a:pPr>
            <a:endParaRPr kumimoji="0" lang="pt-BR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800100" marR="0" lvl="1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b)  Sistema Nervoso Autônomo (vegetativo ou visceral)</a:t>
            </a:r>
          </a:p>
          <a:p>
            <a:pPr marL="800100" marR="0" lvl="1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800100" marR="0" lvl="1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	Constituído por nervos motores que conduzem impulsos do sistema nervoso central à musculatura lisa de órgãos viscerais, músculos cardíacos e glândulas.</a:t>
            </a:r>
          </a:p>
          <a:p>
            <a:pPr marL="800100" marR="0" lvl="1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800100" marR="0" lvl="1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	Realiza o controle da digestão, sistema cardiovascular, excretor e endócrino.</a:t>
            </a:r>
          </a:p>
          <a:p>
            <a:pPr marL="800100" marR="0" lvl="1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	</a:t>
            </a:r>
          </a:p>
          <a:p>
            <a:pPr marL="800100" marR="0" lvl="1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	Os nervos do SNP autônomo possuem dois tipos de neurônios:</a:t>
            </a:r>
          </a:p>
          <a:p>
            <a:pPr marL="800100" marR="0" lvl="1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1257300" marR="0" lvl="2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romanUcPeriod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Pré-ganglionares (corpo celular dentro do SNC)</a:t>
            </a:r>
          </a:p>
          <a:p>
            <a:pPr marL="1257300" marR="0" lvl="2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romanUcPeriod"/>
              <a:tabLst/>
              <a:defRPr/>
            </a:pPr>
            <a:r>
              <a:rPr kumimoji="0" lang="pt-B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Pós-ganglionares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 (Corpo celular dentro do gânglio)</a:t>
            </a:r>
          </a:p>
          <a:p>
            <a:pPr marL="800100" marR="0" lvl="1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	</a:t>
            </a:r>
          </a:p>
          <a:p>
            <a:pPr marL="800100" marR="0" lvl="1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endParaRPr kumimoji="0" lang="pt-BR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800100" marR="0" lvl="1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1257300" marR="0" lvl="2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1257300" marR="0" lvl="2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endParaRPr kumimoji="0" lang="pt-BR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800100" marR="0" lvl="1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</p:txBody>
      </p:sp>
      <p:sp>
        <p:nvSpPr>
          <p:cNvPr id="16" name="Elipse 15">
            <a:extLst>
              <a:ext uri="{FF2B5EF4-FFF2-40B4-BE49-F238E27FC236}">
                <a16:creationId xmlns="" xmlns:a16="http://schemas.microsoft.com/office/drawing/2014/main" id="{2783F3E1-F39C-4AD2-9A0C-D40B96D7B701}"/>
              </a:ext>
            </a:extLst>
          </p:cNvPr>
          <p:cNvSpPr/>
          <p:nvPr/>
        </p:nvSpPr>
        <p:spPr>
          <a:xfrm>
            <a:off x="1500188" y="5143500"/>
            <a:ext cx="1285875" cy="1143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4582" name="Grupo 23">
            <a:extLst>
              <a:ext uri="{FF2B5EF4-FFF2-40B4-BE49-F238E27FC236}">
                <a16:creationId xmlns="" xmlns:a16="http://schemas.microsoft.com/office/drawing/2014/main" id="{A934C641-51A7-49C6-925C-82775AA8DAFF}"/>
              </a:ext>
            </a:extLst>
          </p:cNvPr>
          <p:cNvGrpSpPr>
            <a:grpSpLocks/>
          </p:cNvGrpSpPr>
          <p:nvPr/>
        </p:nvGrpSpPr>
        <p:grpSpPr bwMode="auto">
          <a:xfrm>
            <a:off x="2143125" y="5715000"/>
            <a:ext cx="1785938" cy="285750"/>
            <a:chOff x="2285984" y="4714884"/>
            <a:chExt cx="2714644" cy="285752"/>
          </a:xfrm>
        </p:grpSpPr>
        <p:cxnSp>
          <p:nvCxnSpPr>
            <p:cNvPr id="21" name="Conector reto 20">
              <a:extLst>
                <a:ext uri="{FF2B5EF4-FFF2-40B4-BE49-F238E27FC236}">
                  <a16:creationId xmlns="" xmlns:a16="http://schemas.microsoft.com/office/drawing/2014/main" id="{12D127F5-FB3F-4DED-8DDE-42F42C7AE6A4}"/>
                </a:ext>
              </a:extLst>
            </p:cNvPr>
            <p:cNvCxnSpPr/>
            <p:nvPr/>
          </p:nvCxnSpPr>
          <p:spPr>
            <a:xfrm>
              <a:off x="2428353" y="4857760"/>
              <a:ext cx="2572275" cy="1588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23" name="Elipse 22">
              <a:extLst>
                <a:ext uri="{FF2B5EF4-FFF2-40B4-BE49-F238E27FC236}">
                  <a16:creationId xmlns="" xmlns:a16="http://schemas.microsoft.com/office/drawing/2014/main" id="{92E4ECE3-DFE3-47AD-A0F0-33BB75579C66}"/>
                </a:ext>
              </a:extLst>
            </p:cNvPr>
            <p:cNvSpPr/>
            <p:nvPr/>
          </p:nvSpPr>
          <p:spPr>
            <a:xfrm>
              <a:off x="2285984" y="4714884"/>
              <a:ext cx="357126" cy="285752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4583" name="Grupo 26">
            <a:extLst>
              <a:ext uri="{FF2B5EF4-FFF2-40B4-BE49-F238E27FC236}">
                <a16:creationId xmlns="" xmlns:a16="http://schemas.microsoft.com/office/drawing/2014/main" id="{5573AFBA-0B09-4BA4-8570-DD417E69F80B}"/>
              </a:ext>
            </a:extLst>
          </p:cNvPr>
          <p:cNvGrpSpPr>
            <a:grpSpLocks/>
          </p:cNvGrpSpPr>
          <p:nvPr/>
        </p:nvGrpSpPr>
        <p:grpSpPr bwMode="auto">
          <a:xfrm>
            <a:off x="3929063" y="5643563"/>
            <a:ext cx="285750" cy="428625"/>
            <a:chOff x="5000628" y="4643446"/>
            <a:chExt cx="285752" cy="428628"/>
          </a:xfrm>
        </p:grpSpPr>
        <p:cxnSp>
          <p:nvCxnSpPr>
            <p:cNvPr id="25" name="Conector reto 24">
              <a:extLst>
                <a:ext uri="{FF2B5EF4-FFF2-40B4-BE49-F238E27FC236}">
                  <a16:creationId xmlns="" xmlns:a16="http://schemas.microsoft.com/office/drawing/2014/main" id="{020560EF-8D69-4A40-AB86-4A44877C3811}"/>
                </a:ext>
              </a:extLst>
            </p:cNvPr>
            <p:cNvCxnSpPr/>
            <p:nvPr/>
          </p:nvCxnSpPr>
          <p:spPr>
            <a:xfrm flipV="1">
              <a:off x="5000628" y="4643446"/>
              <a:ext cx="285752" cy="214313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Conector reto 25">
              <a:extLst>
                <a:ext uri="{FF2B5EF4-FFF2-40B4-BE49-F238E27FC236}">
                  <a16:creationId xmlns="" xmlns:a16="http://schemas.microsoft.com/office/drawing/2014/main" id="{3ADEC4A3-90F2-4E47-8621-335E5905AEC5}"/>
                </a:ext>
              </a:extLst>
            </p:cNvPr>
            <p:cNvCxnSpPr/>
            <p:nvPr/>
          </p:nvCxnSpPr>
          <p:spPr>
            <a:xfrm>
              <a:off x="5000628" y="4857759"/>
              <a:ext cx="285752" cy="214315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4584" name="Grupo 27">
            <a:extLst>
              <a:ext uri="{FF2B5EF4-FFF2-40B4-BE49-F238E27FC236}">
                <a16:creationId xmlns="" xmlns:a16="http://schemas.microsoft.com/office/drawing/2014/main" id="{786DB5E9-C895-41B7-91FD-07DEE97709F9}"/>
              </a:ext>
            </a:extLst>
          </p:cNvPr>
          <p:cNvGrpSpPr>
            <a:grpSpLocks/>
          </p:cNvGrpSpPr>
          <p:nvPr/>
        </p:nvGrpSpPr>
        <p:grpSpPr bwMode="auto">
          <a:xfrm>
            <a:off x="4286250" y="5715000"/>
            <a:ext cx="1785938" cy="285750"/>
            <a:chOff x="2285984" y="4714884"/>
            <a:chExt cx="2714644" cy="285752"/>
          </a:xfrm>
        </p:grpSpPr>
        <p:cxnSp>
          <p:nvCxnSpPr>
            <p:cNvPr id="29" name="Conector reto 28">
              <a:extLst>
                <a:ext uri="{FF2B5EF4-FFF2-40B4-BE49-F238E27FC236}">
                  <a16:creationId xmlns="" xmlns:a16="http://schemas.microsoft.com/office/drawing/2014/main" id="{3B24C038-1560-4248-9A3D-70CD86DED0AB}"/>
                </a:ext>
              </a:extLst>
            </p:cNvPr>
            <p:cNvCxnSpPr/>
            <p:nvPr/>
          </p:nvCxnSpPr>
          <p:spPr>
            <a:xfrm>
              <a:off x="2428353" y="4857760"/>
              <a:ext cx="2572275" cy="1588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30" name="Elipse 29">
              <a:extLst>
                <a:ext uri="{FF2B5EF4-FFF2-40B4-BE49-F238E27FC236}">
                  <a16:creationId xmlns="" xmlns:a16="http://schemas.microsoft.com/office/drawing/2014/main" id="{0506723C-B13B-4B31-BA28-90D0A8628EEC}"/>
                </a:ext>
              </a:extLst>
            </p:cNvPr>
            <p:cNvSpPr/>
            <p:nvPr/>
          </p:nvSpPr>
          <p:spPr>
            <a:xfrm>
              <a:off x="2285984" y="4714884"/>
              <a:ext cx="357126" cy="285752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4585" name="Grupo 30">
            <a:extLst>
              <a:ext uri="{FF2B5EF4-FFF2-40B4-BE49-F238E27FC236}">
                <a16:creationId xmlns="" xmlns:a16="http://schemas.microsoft.com/office/drawing/2014/main" id="{02FBCD6D-B390-4A52-A2F9-FF121659B8CF}"/>
              </a:ext>
            </a:extLst>
          </p:cNvPr>
          <p:cNvGrpSpPr>
            <a:grpSpLocks/>
          </p:cNvGrpSpPr>
          <p:nvPr/>
        </p:nvGrpSpPr>
        <p:grpSpPr bwMode="auto">
          <a:xfrm>
            <a:off x="6072188" y="5643563"/>
            <a:ext cx="285750" cy="428625"/>
            <a:chOff x="5000628" y="4643446"/>
            <a:chExt cx="285752" cy="428628"/>
          </a:xfrm>
        </p:grpSpPr>
        <p:cxnSp>
          <p:nvCxnSpPr>
            <p:cNvPr id="32" name="Conector reto 31">
              <a:extLst>
                <a:ext uri="{FF2B5EF4-FFF2-40B4-BE49-F238E27FC236}">
                  <a16:creationId xmlns="" xmlns:a16="http://schemas.microsoft.com/office/drawing/2014/main" id="{FBBCC24B-B339-4760-9E49-C7BEF4D97714}"/>
                </a:ext>
              </a:extLst>
            </p:cNvPr>
            <p:cNvCxnSpPr/>
            <p:nvPr/>
          </p:nvCxnSpPr>
          <p:spPr>
            <a:xfrm flipV="1">
              <a:off x="5000628" y="4643446"/>
              <a:ext cx="285752" cy="214313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3" name="Conector reto 32">
              <a:extLst>
                <a:ext uri="{FF2B5EF4-FFF2-40B4-BE49-F238E27FC236}">
                  <a16:creationId xmlns="" xmlns:a16="http://schemas.microsoft.com/office/drawing/2014/main" id="{7D5E921B-0156-4884-A5D7-A4C2E5EE1CC9}"/>
                </a:ext>
              </a:extLst>
            </p:cNvPr>
            <p:cNvCxnSpPr/>
            <p:nvPr/>
          </p:nvCxnSpPr>
          <p:spPr>
            <a:xfrm>
              <a:off x="5000628" y="4857759"/>
              <a:ext cx="285752" cy="214315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4" name="Coração 33">
            <a:extLst>
              <a:ext uri="{FF2B5EF4-FFF2-40B4-BE49-F238E27FC236}">
                <a16:creationId xmlns="" xmlns:a16="http://schemas.microsoft.com/office/drawing/2014/main" id="{508BF653-D550-413E-A532-4EA1891EA198}"/>
              </a:ext>
            </a:extLst>
          </p:cNvPr>
          <p:cNvSpPr/>
          <p:nvPr/>
        </p:nvSpPr>
        <p:spPr>
          <a:xfrm>
            <a:off x="6429375" y="5500688"/>
            <a:ext cx="928688" cy="1000125"/>
          </a:xfrm>
          <a:prstGeom prst="hear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587" name="CaixaDeTexto 34">
            <a:extLst>
              <a:ext uri="{FF2B5EF4-FFF2-40B4-BE49-F238E27FC236}">
                <a16:creationId xmlns="" xmlns:a16="http://schemas.microsoft.com/office/drawing/2014/main" id="{32CAEB58-E599-44EB-B4B5-7FDB406248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1625" y="5214938"/>
            <a:ext cx="1143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SNC</a:t>
            </a:r>
          </a:p>
        </p:txBody>
      </p:sp>
      <p:sp>
        <p:nvSpPr>
          <p:cNvPr id="36" name="Retângulo de cantos arredondados 35">
            <a:extLst>
              <a:ext uri="{FF2B5EF4-FFF2-40B4-BE49-F238E27FC236}">
                <a16:creationId xmlns="" xmlns:a16="http://schemas.microsoft.com/office/drawing/2014/main" id="{BD15CBBF-B1C1-4B2E-BD5A-D89344C76214}"/>
              </a:ext>
            </a:extLst>
          </p:cNvPr>
          <p:cNvSpPr/>
          <p:nvPr/>
        </p:nvSpPr>
        <p:spPr>
          <a:xfrm>
            <a:off x="3786188" y="5429250"/>
            <a:ext cx="928687" cy="92868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CaixaDeTexto 36">
            <a:extLst>
              <a:ext uri="{FF2B5EF4-FFF2-40B4-BE49-F238E27FC236}">
                <a16:creationId xmlns="" xmlns:a16="http://schemas.microsoft.com/office/drawing/2014/main" id="{DF60747B-6952-4906-B32F-B3D43D7D8041}"/>
              </a:ext>
            </a:extLst>
          </p:cNvPr>
          <p:cNvSpPr txBox="1"/>
          <p:nvPr/>
        </p:nvSpPr>
        <p:spPr>
          <a:xfrm>
            <a:off x="6357938" y="5000625"/>
            <a:ext cx="928687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órgão</a:t>
            </a:r>
          </a:p>
        </p:txBody>
      </p:sp>
      <p:sp>
        <p:nvSpPr>
          <p:cNvPr id="38" name="CaixaDeTexto 37">
            <a:extLst>
              <a:ext uri="{FF2B5EF4-FFF2-40B4-BE49-F238E27FC236}">
                <a16:creationId xmlns="" xmlns:a16="http://schemas.microsoft.com/office/drawing/2014/main" id="{56585875-BD7F-49D1-9C94-B18AE68C32FC}"/>
              </a:ext>
            </a:extLst>
          </p:cNvPr>
          <p:cNvSpPr txBox="1"/>
          <p:nvPr/>
        </p:nvSpPr>
        <p:spPr>
          <a:xfrm>
            <a:off x="3786188" y="5072063"/>
            <a:ext cx="928687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gânglio</a:t>
            </a:r>
          </a:p>
        </p:txBody>
      </p:sp>
      <p:sp>
        <p:nvSpPr>
          <p:cNvPr id="39" name="CaixaDeTexto 38">
            <a:extLst>
              <a:ext uri="{FF2B5EF4-FFF2-40B4-BE49-F238E27FC236}">
                <a16:creationId xmlns="" xmlns:a16="http://schemas.microsoft.com/office/drawing/2014/main" id="{5D9F6FAC-CBB9-441D-87CE-667BDC13A2FF}"/>
              </a:ext>
            </a:extLst>
          </p:cNvPr>
          <p:cNvSpPr txBox="1"/>
          <p:nvPr/>
        </p:nvSpPr>
        <p:spPr>
          <a:xfrm>
            <a:off x="4643438" y="6072188"/>
            <a:ext cx="1643062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Neurônio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Pós-ganglionar</a:t>
            </a: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40" name="CaixaDeTexto 39">
            <a:extLst>
              <a:ext uri="{FF2B5EF4-FFF2-40B4-BE49-F238E27FC236}">
                <a16:creationId xmlns="" xmlns:a16="http://schemas.microsoft.com/office/drawing/2014/main" id="{E8C010A7-9F46-4595-A525-E871E23A2CAB}"/>
              </a:ext>
            </a:extLst>
          </p:cNvPr>
          <p:cNvSpPr txBox="1"/>
          <p:nvPr/>
        </p:nvSpPr>
        <p:spPr>
          <a:xfrm>
            <a:off x="2286000" y="6072188"/>
            <a:ext cx="1643063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Neurônio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Pré-ganglionar</a:t>
            </a:r>
          </a:p>
        </p:txBody>
      </p:sp>
      <p:cxnSp>
        <p:nvCxnSpPr>
          <p:cNvPr id="41" name="Conector de seta reta 40">
            <a:extLst>
              <a:ext uri="{FF2B5EF4-FFF2-40B4-BE49-F238E27FC236}">
                <a16:creationId xmlns="" xmlns:a16="http://schemas.microsoft.com/office/drawing/2014/main" id="{04AA96DD-4FA3-40A5-99AC-CC7926115F01}"/>
              </a:ext>
            </a:extLst>
          </p:cNvPr>
          <p:cNvCxnSpPr/>
          <p:nvPr/>
        </p:nvCxnSpPr>
        <p:spPr>
          <a:xfrm>
            <a:off x="3000375" y="5572125"/>
            <a:ext cx="428625" cy="15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43" name="Conector de seta reta 42">
            <a:extLst>
              <a:ext uri="{FF2B5EF4-FFF2-40B4-BE49-F238E27FC236}">
                <a16:creationId xmlns="" xmlns:a16="http://schemas.microsoft.com/office/drawing/2014/main" id="{BAB9B30C-A181-4400-A3A7-933AF0A13589}"/>
              </a:ext>
            </a:extLst>
          </p:cNvPr>
          <p:cNvCxnSpPr/>
          <p:nvPr/>
        </p:nvCxnSpPr>
        <p:spPr>
          <a:xfrm>
            <a:off x="5214938" y="5643563"/>
            <a:ext cx="428625" cy="158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5AE81CDC-97EC-4088-9F7C-A089DAF7EB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66674603"/>
      </p:ext>
    </p:extLst>
  </p:cSld>
  <p:clrMapOvr>
    <a:masterClrMapping/>
  </p:clrMapOvr>
  <p:transition spd="slow">
    <p:fade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="" xmlns:a16="http://schemas.microsoft.com/office/drawing/2014/main" id="{4788CA12-800F-446A-9B58-21CB788778E5}"/>
              </a:ext>
            </a:extLst>
          </p:cNvPr>
          <p:cNvSpPr/>
          <p:nvPr/>
        </p:nvSpPr>
        <p:spPr>
          <a:xfrm>
            <a:off x="0" y="0"/>
            <a:ext cx="9144000" cy="9286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52" name="CaixaDeTexto 6">
            <a:extLst>
              <a:ext uri="{FF2B5EF4-FFF2-40B4-BE49-F238E27FC236}">
                <a16:creationId xmlns="" xmlns:a16="http://schemas.microsoft.com/office/drawing/2014/main" id="{5D2E5FB7-90BE-4EE1-85BC-DC61986C98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188" y="0"/>
            <a:ext cx="8358187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n-ea"/>
                <a:cs typeface="Arial" panose="020B0604020202020204" pitchFamily="34" charset="0"/>
              </a:rPr>
              <a:t>Sistema Nervoso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="" xmlns:a16="http://schemas.microsoft.com/office/drawing/2014/main" id="{07B59890-3A47-4FFA-8BF3-33D91B7EE120}"/>
              </a:ext>
            </a:extLst>
          </p:cNvPr>
          <p:cNvSpPr txBox="1"/>
          <p:nvPr/>
        </p:nvSpPr>
        <p:spPr>
          <a:xfrm>
            <a:off x="0" y="1071563"/>
            <a:ext cx="9144000" cy="40322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 startAt="4"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Sistema nervoso periférico (SNP)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 startAt="4"/>
              <a:tabLst/>
              <a:defRPr/>
            </a:pPr>
            <a:endParaRPr kumimoji="0" lang="pt-BR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800100" marR="0" lvl="1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b)  Sistema Nervoso Autônomo</a:t>
            </a:r>
          </a:p>
          <a:p>
            <a:pPr marL="800100" marR="0" lvl="1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	</a:t>
            </a:r>
          </a:p>
          <a:p>
            <a:pPr marL="800100" marR="0" lvl="1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	É dividido em duas partes:</a:t>
            </a:r>
          </a:p>
          <a:p>
            <a:pPr marL="800100" marR="0" lvl="1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1714500" marR="0" lvl="3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romanUcPeriod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Simpático</a:t>
            </a:r>
          </a:p>
          <a:p>
            <a:pPr marL="1714500" marR="0" lvl="3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romanUcPeriod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Parassimpático</a:t>
            </a:r>
          </a:p>
          <a:p>
            <a:pPr marL="800100" marR="0" lvl="1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	</a:t>
            </a:r>
          </a:p>
          <a:p>
            <a:pPr marL="800100" marR="0" lvl="1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Sistema Nervoso Simpático: 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Prepara o organismo para o estresse (instinto de fuga ou luta)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Sistema Nervos Parassimpático: 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Estimula atividades relaxantes (repouso)</a:t>
            </a:r>
            <a:endParaRPr kumimoji="0" lang="pt-BR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Ações antagônicas no organismo!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	</a:t>
            </a: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C12A87C1-FB97-4F08-B542-A9CEB14FD2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20657060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 descr="http://www.coladaweb.com/files/impulso-nervoso(1).jpg">
            <a:extLst>
              <a:ext uri="{FF2B5EF4-FFF2-40B4-BE49-F238E27FC236}">
                <a16:creationId xmlns="" xmlns:a16="http://schemas.microsoft.com/office/drawing/2014/main" id="{441CEB08-D225-4ACB-BEE5-D4E9E1476E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0" y="2641600"/>
            <a:ext cx="5189538" cy="397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Título 1">
            <a:extLst>
              <a:ext uri="{FF2B5EF4-FFF2-40B4-BE49-F238E27FC236}">
                <a16:creationId xmlns="" xmlns:a16="http://schemas.microsoft.com/office/drawing/2014/main" id="{C043A869-5C54-49F7-B536-E19F98F88E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pt-BR"/>
              <a:t>Sistema Nervoso</a:t>
            </a:r>
            <a:endParaRPr lang="pt-BR" altLang="pt-BR"/>
          </a:p>
        </p:txBody>
      </p:sp>
      <p:sp>
        <p:nvSpPr>
          <p:cNvPr id="6148" name="Espaço Reservado para Conteúdo 2">
            <a:extLst>
              <a:ext uri="{FF2B5EF4-FFF2-40B4-BE49-F238E27FC236}">
                <a16:creationId xmlns="" xmlns:a16="http://schemas.microsoft.com/office/drawing/2014/main" id="{FC443630-93E2-4AEC-B14D-EFFCD3E407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pt-BR"/>
              <a:t>Condução do </a:t>
            </a:r>
            <a:r>
              <a:rPr lang="en-US" altLang="pt-BR">
                <a:solidFill>
                  <a:srgbClr val="C00000"/>
                </a:solidFill>
              </a:rPr>
              <a:t>Potencial de Ação.</a:t>
            </a:r>
            <a:endParaRPr lang="pt-BR" altLang="pt-BR">
              <a:solidFill>
                <a:srgbClr val="C00000"/>
              </a:solidFill>
            </a:endParaRPr>
          </a:p>
        </p:txBody>
      </p:sp>
      <p:pic>
        <p:nvPicPr>
          <p:cNvPr id="10242" name="Picture 2" descr="http://files.portfolio-eli.webnode.pt/200000391-d0b3dd1b25/desporaliza%C3%A7%C3%A3o.jpg">
            <a:extLst>
              <a:ext uri="{FF2B5EF4-FFF2-40B4-BE49-F238E27FC236}">
                <a16:creationId xmlns="" xmlns:a16="http://schemas.microsoft.com/office/drawing/2014/main" id="{8FF554F7-D7F5-4AD7-8F02-238058F61A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00" y="188913"/>
            <a:ext cx="6389688" cy="5775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http://images.slideplayer.com.br/3/381464/slides/slide_6.jpg">
            <a:extLst>
              <a:ext uri="{FF2B5EF4-FFF2-40B4-BE49-F238E27FC236}">
                <a16:creationId xmlns="" xmlns:a16="http://schemas.microsoft.com/office/drawing/2014/main" id="{03E9DB8F-DD90-4449-88F5-0A5466EF01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4099" y="2852936"/>
            <a:ext cx="5232400" cy="39227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http://bio-neuro-psicologia.usuarios.rdc.puc-rio.br/imagens/sn/14.jpg">
            <a:extLst>
              <a:ext uri="{FF2B5EF4-FFF2-40B4-BE49-F238E27FC236}">
                <a16:creationId xmlns="" xmlns:a16="http://schemas.microsoft.com/office/drawing/2014/main" id="{1CB41530-FBBB-47A4-9C33-DC4F6C2CAE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23" b="20522"/>
          <a:stretch/>
        </p:blipFill>
        <p:spPr bwMode="auto">
          <a:xfrm>
            <a:off x="150813" y="93663"/>
            <a:ext cx="4572000" cy="25479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789421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Imagem 9" descr="untitled.bmp">
            <a:extLst>
              <a:ext uri="{FF2B5EF4-FFF2-40B4-BE49-F238E27FC236}">
                <a16:creationId xmlns="" xmlns:a16="http://schemas.microsoft.com/office/drawing/2014/main" id="{AB4D5F01-625D-4FC2-8D7B-BE45D96D35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3" y="142875"/>
            <a:ext cx="8223250" cy="671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ED886301-4BF8-4F1D-814B-D284B89CA6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62826812"/>
      </p:ext>
    </p:extLst>
  </p:cSld>
  <p:clrMapOvr>
    <a:masterClrMapping/>
  </p:clrMapOvr>
  <p:transition spd="slow">
    <p:fade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="" xmlns:a16="http://schemas.microsoft.com/office/drawing/2014/main" id="{068BCD68-8749-4896-BA22-D077ADFF1FE4}"/>
              </a:ext>
            </a:extLst>
          </p:cNvPr>
          <p:cNvSpPr/>
          <p:nvPr/>
        </p:nvSpPr>
        <p:spPr>
          <a:xfrm>
            <a:off x="0" y="0"/>
            <a:ext cx="9144000" cy="9286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52" name="CaixaDeTexto 6">
            <a:extLst>
              <a:ext uri="{FF2B5EF4-FFF2-40B4-BE49-F238E27FC236}">
                <a16:creationId xmlns="" xmlns:a16="http://schemas.microsoft.com/office/drawing/2014/main" id="{3340F71E-0709-4C8D-A653-DA6779537D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188" y="0"/>
            <a:ext cx="8358187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n-ea"/>
                <a:cs typeface="Arial" panose="020B0604020202020204" pitchFamily="34" charset="0"/>
              </a:rPr>
              <a:t>Sistema Nervoso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="" xmlns:a16="http://schemas.microsoft.com/office/drawing/2014/main" id="{D44C8220-DC30-46AC-B065-2E91DB8D9CA9}"/>
              </a:ext>
            </a:extLst>
          </p:cNvPr>
          <p:cNvSpPr txBox="1"/>
          <p:nvPr/>
        </p:nvSpPr>
        <p:spPr>
          <a:xfrm>
            <a:off x="0" y="1071563"/>
            <a:ext cx="9144000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 startAt="4"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Sistema nervoso periférico (SNP)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 startAt="4"/>
              <a:tabLst/>
              <a:defRPr/>
            </a:pPr>
            <a:endParaRPr kumimoji="0" lang="pt-BR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800100" marR="0" lvl="1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ahoma" pitchFamily="34" charset="0"/>
              </a:rPr>
              <a:t>Diferenças entre os sistemas nervosos simpático e parassimpático: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	</a:t>
            </a: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ahoma" pitchFamily="34" charset="0"/>
            </a:endParaRPr>
          </a:p>
        </p:txBody>
      </p:sp>
      <p:graphicFrame>
        <p:nvGraphicFramePr>
          <p:cNvPr id="6" name="Tabela 5">
            <a:extLst>
              <a:ext uri="{FF2B5EF4-FFF2-40B4-BE49-F238E27FC236}">
                <a16:creationId xmlns="" xmlns:a16="http://schemas.microsoft.com/office/drawing/2014/main" id="{641B9146-953E-4D26-9BAD-6DDDEF66F6CD}"/>
              </a:ext>
            </a:extLst>
          </p:cNvPr>
          <p:cNvGraphicFramePr>
            <a:graphicFrameLocks noGrp="1"/>
          </p:cNvGraphicFramePr>
          <p:nvPr/>
        </p:nvGraphicFramePr>
        <p:xfrm>
          <a:off x="214313" y="2357438"/>
          <a:ext cx="8715374" cy="361354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57175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00037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14324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396169">
                <a:tc gridSpan="3">
                  <a:txBody>
                    <a:bodyPr/>
                    <a:lstStyle/>
                    <a:p>
                      <a:pPr algn="ctr"/>
                      <a:r>
                        <a:rPr lang="pt-BR" sz="2000" b="1" dirty="0">
                          <a:solidFill>
                            <a:srgbClr val="FF0000"/>
                          </a:solidFill>
                        </a:rPr>
                        <a:t>Sistema Nervoso Autônomo</a:t>
                      </a:r>
                    </a:p>
                  </a:txBody>
                  <a:tcPr marL="91439" marR="91439" marT="45712" marB="45712"/>
                </a:tc>
                <a:tc hMerge="1"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1412">
                <a:tc>
                  <a:txBody>
                    <a:bodyPr/>
                    <a:lstStyle/>
                    <a:p>
                      <a:endParaRPr lang="pt-BR" sz="1800" dirty="0"/>
                    </a:p>
                  </a:txBody>
                  <a:tcPr marL="91439" marR="91439" marT="45712" marB="457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b="1" dirty="0"/>
                        <a:t>Simpático</a:t>
                      </a:r>
                    </a:p>
                  </a:txBody>
                  <a:tcPr marL="91439" marR="91439" marT="45712" marB="457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b="1" dirty="0"/>
                        <a:t>Parassimpático</a:t>
                      </a:r>
                    </a:p>
                  </a:txBody>
                  <a:tcPr marL="91439" marR="91439" marT="45712" marB="45712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1412">
                <a:tc>
                  <a:txBody>
                    <a:bodyPr/>
                    <a:lstStyle/>
                    <a:p>
                      <a:pPr algn="ctr"/>
                      <a:r>
                        <a:rPr lang="pt-BR" sz="1800" b="1" dirty="0"/>
                        <a:t>Fibra</a:t>
                      </a:r>
                      <a:r>
                        <a:rPr lang="pt-BR" sz="1800" b="1" baseline="0" dirty="0"/>
                        <a:t> pré-ganglionar</a:t>
                      </a:r>
                      <a:endParaRPr lang="pt-BR" sz="1800" b="1" dirty="0"/>
                    </a:p>
                  </a:txBody>
                  <a:tcPr marL="91439" marR="91439" marT="45712" marB="457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/>
                        <a:t>curta</a:t>
                      </a:r>
                    </a:p>
                  </a:txBody>
                  <a:tcPr marL="91439" marR="91439" marT="45712" marB="457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/>
                        <a:t>longa</a:t>
                      </a:r>
                    </a:p>
                  </a:txBody>
                  <a:tcPr marL="91439" marR="91439" marT="45712" marB="45712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71412">
                <a:tc>
                  <a:txBody>
                    <a:bodyPr/>
                    <a:lstStyle/>
                    <a:p>
                      <a:pPr algn="ctr"/>
                      <a:r>
                        <a:rPr lang="pt-BR" sz="1800" b="1" dirty="0"/>
                        <a:t>Fibra pós-ganglionar</a:t>
                      </a:r>
                    </a:p>
                  </a:txBody>
                  <a:tcPr marL="91439" marR="91439" marT="45712" marB="457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/>
                        <a:t>longa</a:t>
                      </a:r>
                    </a:p>
                  </a:txBody>
                  <a:tcPr marL="91439" marR="91439" marT="45712" marB="457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/>
                        <a:t>curta</a:t>
                      </a:r>
                    </a:p>
                  </a:txBody>
                  <a:tcPr marL="91439" marR="91439" marT="45712" marB="45712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914237">
                <a:tc>
                  <a:txBody>
                    <a:bodyPr/>
                    <a:lstStyle/>
                    <a:p>
                      <a:pPr algn="ctr"/>
                      <a:r>
                        <a:rPr lang="pt-BR" sz="1800" b="1" dirty="0"/>
                        <a:t>Origem dos nervos</a:t>
                      </a:r>
                    </a:p>
                  </a:txBody>
                  <a:tcPr marL="91439" marR="91439" marT="45712" marB="457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/>
                        <a:t>Região torácica e lombar da medula (somente nervos raquidianos)</a:t>
                      </a:r>
                    </a:p>
                  </a:txBody>
                  <a:tcPr marL="91439" marR="91439" marT="45712" marB="457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/>
                        <a:t>Região</a:t>
                      </a:r>
                      <a:r>
                        <a:rPr lang="pt-BR" sz="1800" baseline="0" dirty="0"/>
                        <a:t> cervical (nervos cranianos) e região sacral da medula (nervos raquidianos)</a:t>
                      </a:r>
                      <a:endParaRPr lang="pt-BR" sz="1800" dirty="0"/>
                    </a:p>
                  </a:txBody>
                  <a:tcPr marL="91439" marR="91439" marT="45712" marB="45712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188508">
                <a:tc>
                  <a:txBody>
                    <a:bodyPr/>
                    <a:lstStyle/>
                    <a:p>
                      <a:pPr algn="ctr"/>
                      <a:r>
                        <a:rPr lang="pt-BR" sz="1800" b="1" dirty="0"/>
                        <a:t>Mediador químico</a:t>
                      </a:r>
                    </a:p>
                  </a:txBody>
                  <a:tcPr marL="91439" marR="91439" marT="45712" marB="457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/>
                        <a:t>Fibras</a:t>
                      </a:r>
                      <a:r>
                        <a:rPr lang="pt-BR" sz="1800" baseline="0" dirty="0"/>
                        <a:t> pré-ganglionares: Acetilcolina</a:t>
                      </a:r>
                    </a:p>
                    <a:p>
                      <a:pPr algn="ctr"/>
                      <a:r>
                        <a:rPr lang="pt-BR" sz="1800" baseline="0" dirty="0"/>
                        <a:t>Fibras pós-ganglionares: Adrenalina</a:t>
                      </a:r>
                    </a:p>
                  </a:txBody>
                  <a:tcPr marL="91439" marR="91439" marT="45712" marB="457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/>
                        <a:t>Fibras pré-ganglionares: Acetilcolina</a:t>
                      </a:r>
                    </a:p>
                    <a:p>
                      <a:pPr algn="ctr"/>
                      <a:r>
                        <a:rPr lang="pt-BR" sz="1800" dirty="0"/>
                        <a:t>Fibras pós-ganglionares:</a:t>
                      </a:r>
                    </a:p>
                    <a:p>
                      <a:pPr algn="ctr"/>
                      <a:r>
                        <a:rPr lang="pt-BR" sz="1800" dirty="0"/>
                        <a:t>Acetilcolina</a:t>
                      </a:r>
                    </a:p>
                  </a:txBody>
                  <a:tcPr marL="91439" marR="91439" marT="45712" marB="45712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B82445D0-9AC2-4B7A-9700-9316AC5580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90246215"/>
      </p:ext>
    </p:extLst>
  </p:cSld>
  <p:clrMapOvr>
    <a:masterClrMapping/>
  </p:clrMapOvr>
  <p:transition spd="slow">
    <p:fade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ítulo 1">
            <a:extLst>
              <a:ext uri="{FF2B5EF4-FFF2-40B4-BE49-F238E27FC236}">
                <a16:creationId xmlns="" xmlns:a16="http://schemas.microsoft.com/office/drawing/2014/main" id="{6528C2D0-4DDE-46D9-9058-81E428582E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pt-BR"/>
              <a:t>Sistema Nervoso Autônomo</a:t>
            </a:r>
            <a:endParaRPr lang="pt-BR" altLang="pt-BR"/>
          </a:p>
        </p:txBody>
      </p:sp>
      <p:sp>
        <p:nvSpPr>
          <p:cNvPr id="67587" name="Espaço Reservado para Conteúdo 2">
            <a:extLst>
              <a:ext uri="{FF2B5EF4-FFF2-40B4-BE49-F238E27FC236}">
                <a16:creationId xmlns="" xmlns:a16="http://schemas.microsoft.com/office/drawing/2014/main" id="{DC693434-B55B-4AE2-96E8-4A10B8BF72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altLang="pt-BR"/>
          </a:p>
        </p:txBody>
      </p:sp>
      <p:pic>
        <p:nvPicPr>
          <p:cNvPr id="67588" name="Picture 2" descr="http://www.aprenda.bio.br/portal/wp-content/uploads/2013/11/210.jpg">
            <a:extLst>
              <a:ext uri="{FF2B5EF4-FFF2-40B4-BE49-F238E27FC236}">
                <a16:creationId xmlns="" xmlns:a16="http://schemas.microsoft.com/office/drawing/2014/main" id="{599775D9-3AF5-4D5A-A190-7E2CB22909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3357563"/>
            <a:ext cx="5087938" cy="209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m 4">
            <a:extLst>
              <a:ext uri="{FF2B5EF4-FFF2-40B4-BE49-F238E27FC236}">
                <a16:creationId xmlns="" xmlns:a16="http://schemas.microsoft.com/office/drawing/2014/main" id="{49926030-AA8D-45B2-9E16-8166844D28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2413" y="1847850"/>
            <a:ext cx="3632200" cy="48037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1028541"/>
      </p:ext>
    </p:extLst>
  </p:cSld>
  <p:clrMapOvr>
    <a:masterClrMapping/>
  </p:clrMapOvr>
  <p:transition spd="slow">
    <p:fade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2DA15EF9-8622-489D-A102-29170668CB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="" xmlns:a16="http://schemas.microsoft.com/office/drawing/2014/main" id="{C97E9EBD-F5AC-43D1-8D7F-0B6DCDCFD7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9220" name="Picture 4" descr="Resultado de imagem para sentidos sistema nervoso">
            <a:extLst>
              <a:ext uri="{FF2B5EF4-FFF2-40B4-BE49-F238E27FC236}">
                <a16:creationId xmlns="" xmlns:a16="http://schemas.microsoft.com/office/drawing/2014/main" id="{7BCDEAE6-5557-405D-B542-AA03C7F2D9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-54081"/>
            <a:ext cx="7054404" cy="69394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Resultado de imagem para sentidos sistema nervoso">
            <a:extLst>
              <a:ext uri="{FF2B5EF4-FFF2-40B4-BE49-F238E27FC236}">
                <a16:creationId xmlns="" xmlns:a16="http://schemas.microsoft.com/office/drawing/2014/main" id="{C767B75B-A989-41ED-B5D6-7A6F07CB36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518915"/>
            <a:ext cx="4030068" cy="38201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66231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836613"/>
          </a:xfrm>
        </p:spPr>
        <p:txBody>
          <a:bodyPr/>
          <a:lstStyle/>
          <a:p>
            <a:r>
              <a:rPr lang="pt-BR" altLang="pt-BR" sz="4000" b="1"/>
              <a:t>Ilusão de óptica</a:t>
            </a:r>
          </a:p>
        </p:txBody>
      </p:sp>
      <p:pic>
        <p:nvPicPr>
          <p:cNvPr id="58371" name="Picture 5" descr="Duas faces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7275" y="1125538"/>
            <a:ext cx="4202113" cy="5732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2" name="Text Box 6"/>
          <p:cNvSpPr txBox="1">
            <a:spLocks noChangeArrowheads="1"/>
          </p:cNvSpPr>
          <p:nvPr/>
        </p:nvSpPr>
        <p:spPr bwMode="auto">
          <a:xfrm>
            <a:off x="179388" y="3068638"/>
            <a:ext cx="190817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2000" b="1" i="0" u="none" strike="noStrike" kern="1200" cap="none" spc="0" normalizeH="0" baseline="0" noProof="0">
                <a:ln>
                  <a:noFill/>
                </a:ln>
                <a:solidFill>
                  <a:srgbClr val="009DD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Quantas faces você vê?</a:t>
            </a:r>
          </a:p>
        </p:txBody>
      </p:sp>
    </p:spTree>
    <p:extLst>
      <p:ext uri="{BB962C8B-B14F-4D97-AF65-F5344CB8AC3E}">
        <p14:creationId xmlns:p14="http://schemas.microsoft.com/office/powerpoint/2010/main" val="2111652678"/>
      </p:ext>
    </p:extLst>
  </p:cSld>
  <p:clrMapOvr>
    <a:masterClrMapping/>
  </p:clrMapOvr>
  <p:transition spd="slow">
    <p:fade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pt-BR" sz="4000"/>
              <a:t>De onde surge a barra do meio? </a:t>
            </a:r>
          </a:p>
        </p:txBody>
      </p:sp>
      <p:pic>
        <p:nvPicPr>
          <p:cNvPr id="60419" name="Picture 4" descr="ilusao-de-otica-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2349500"/>
            <a:ext cx="7488237" cy="282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2714549"/>
      </p:ext>
    </p:extLst>
  </p:cSld>
  <p:clrMapOvr>
    <a:masterClrMapping/>
  </p:clrMapOvr>
  <p:transition spd="slow">
    <p:fade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pt-BR" sz="3200"/>
              <a:t>É difícil de acreditar, mas os dois círculos vermelhos são do mesmo tamanho.</a:t>
            </a:r>
            <a:r>
              <a:rPr lang="pt-BR" altLang="pt-BR" sz="4000"/>
              <a:t> </a:t>
            </a:r>
          </a:p>
        </p:txBody>
      </p:sp>
      <p:pic>
        <p:nvPicPr>
          <p:cNvPr id="61443" name="Picture 4" descr="ilusao-de-otica-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2084858"/>
            <a:ext cx="6408738" cy="400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2480788"/>
      </p:ext>
    </p:extLst>
  </p:cSld>
  <p:clrMapOvr>
    <a:masterClrMapping/>
  </p:clrMapOvr>
  <p:transition spd="slow">
    <p:fade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pt-BR" sz="3600"/>
              <a:t>Não parece, mas o círculo desenhado no meio é um círculo perfeito.</a:t>
            </a:r>
            <a:r>
              <a:rPr lang="pt-BR" altLang="pt-BR" sz="4000"/>
              <a:t> </a:t>
            </a:r>
          </a:p>
        </p:txBody>
      </p:sp>
      <p:pic>
        <p:nvPicPr>
          <p:cNvPr id="62467" name="Picture 4" descr="ilusao-de-otica-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1896765"/>
            <a:ext cx="5040312" cy="470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2870002"/>
      </p:ext>
    </p:extLst>
  </p:cSld>
  <p:clrMapOvr>
    <a:masterClrMapping/>
  </p:clrMapOvr>
  <p:transition spd="slow">
    <p:fade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pt-BR" b="1">
                <a:solidFill>
                  <a:schemeClr val="accent2"/>
                </a:solidFill>
              </a:rPr>
              <a:t>É um túnel em espiral?</a:t>
            </a:r>
          </a:p>
        </p:txBody>
      </p:sp>
      <p:pic>
        <p:nvPicPr>
          <p:cNvPr id="63491" name="Picture 5" descr="078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999456"/>
            <a:ext cx="3700463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6" name="Text Box 6"/>
          <p:cNvSpPr txBox="1">
            <a:spLocks noChangeArrowheads="1"/>
          </p:cNvSpPr>
          <p:nvPr/>
        </p:nvSpPr>
        <p:spPr bwMode="auto">
          <a:xfrm>
            <a:off x="2514600" y="6003925"/>
            <a:ext cx="4038600" cy="396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2000" b="1" i="0" u="none" strike="noStrike" kern="1200" cap="none" spc="0" normalizeH="0" baseline="0" noProof="0">
                <a:ln>
                  <a:noFill/>
                </a:ln>
                <a:solidFill>
                  <a:srgbClr val="009DD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Não, são círculos independentes.</a:t>
            </a:r>
          </a:p>
        </p:txBody>
      </p:sp>
    </p:spTree>
    <p:extLst>
      <p:ext uri="{BB962C8B-B14F-4D97-AF65-F5344CB8AC3E}">
        <p14:creationId xmlns:p14="http://schemas.microsoft.com/office/powerpoint/2010/main" val="342629659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06" grpId="0" animBg="1" autoUpdateAnimBg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5" descr="Ilusão de ótica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1125538"/>
            <a:ext cx="6858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2323878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9FB41D87-DC94-463D-A133-DD9CC9535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="" xmlns:a16="http://schemas.microsoft.com/office/drawing/2014/main" id="{1111D587-D08B-4A67-9F19-EA2BFDA1BE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7170" name="Picture 2" descr="Resultado de imagem para fibras mielÃ­nicas e amielÃ­nicas">
            <a:extLst>
              <a:ext uri="{FF2B5EF4-FFF2-40B4-BE49-F238E27FC236}">
                <a16:creationId xmlns="" xmlns:a16="http://schemas.microsoft.com/office/drawing/2014/main" id="{F03D38E1-437D-429A-83CA-A0E9787A77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7563" y="0"/>
            <a:ext cx="4967287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5270544"/>
      </p:ext>
    </p:extLst>
  </p:cSld>
  <p:clrMapOvr>
    <a:masterClrMapping/>
  </p:clrMapOvr>
  <p:transition spd="slow">
    <p:fade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pt-BR" sz="4000"/>
              <a:t>Repare que a escada sempre desce e nunca sobe e vice-versa. </a:t>
            </a:r>
          </a:p>
        </p:txBody>
      </p:sp>
      <p:pic>
        <p:nvPicPr>
          <p:cNvPr id="65539" name="Picture 4" descr="ilusao-de-otica-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1989138"/>
            <a:ext cx="5903913" cy="438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3174172"/>
      </p:ext>
    </p:extLst>
  </p:cSld>
  <p:clrMapOvr>
    <a:masterClrMapping/>
  </p:clrMapOvr>
  <p:transition spd="slow">
    <p:fade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pt-BR" sz="2400"/>
              <a:t>Olhe no ponto existente no centro do desenho. Mova a cabeça para a frente e para trás. Veja o que acontece.</a:t>
            </a:r>
            <a:r>
              <a:rPr lang="pt-BR" altLang="pt-BR" sz="4000"/>
              <a:t> </a:t>
            </a:r>
          </a:p>
        </p:txBody>
      </p:sp>
      <p:pic>
        <p:nvPicPr>
          <p:cNvPr id="66563" name="Picture 4" descr="ilusao-de-otica-2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8021" y="1916832"/>
            <a:ext cx="4967957" cy="4631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9178248"/>
      </p:ext>
    </p:extLst>
  </p:cSld>
  <p:clrMapOvr>
    <a:masterClrMapping/>
  </p:clrMapOvr>
  <p:transition spd="slow">
    <p:fade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260350"/>
            <a:ext cx="8218487" cy="1417638"/>
          </a:xfrm>
        </p:spPr>
        <p:txBody>
          <a:bodyPr/>
          <a:lstStyle/>
          <a:p>
            <a:r>
              <a:rPr lang="pt-BR" altLang="pt-BR" sz="2400"/>
              <a:t>Se você observar atentamente na junção dos quadrados pretos com as retas brancas, irá ver manchas pretas que não existem</a:t>
            </a:r>
            <a:r>
              <a:rPr lang="pt-BR" altLang="pt-BR" sz="4000"/>
              <a:t> </a:t>
            </a:r>
          </a:p>
        </p:txBody>
      </p:sp>
      <p:pic>
        <p:nvPicPr>
          <p:cNvPr id="67587" name="Picture 4" descr="ilusao-de-otica-2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1844675"/>
            <a:ext cx="4824413" cy="479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8943089"/>
      </p:ext>
    </p:extLst>
  </p:cSld>
  <p:clrMapOvr>
    <a:masterClrMapping/>
  </p:clrMapOvr>
  <p:transition spd="slow">
    <p:fade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18488" cy="1498600"/>
          </a:xfrm>
        </p:spPr>
        <p:txBody>
          <a:bodyPr/>
          <a:lstStyle/>
          <a:p>
            <a:r>
              <a:rPr lang="pt-BR" altLang="pt-BR" sz="1600">
                <a:solidFill>
                  <a:schemeClr val="tx1"/>
                </a:solidFill>
              </a:rPr>
              <a:t>Se você acha que estas não são as cores da bandeira do Brasil, Então fixe o olho no "e" entre Ordem - Progresso, </a:t>
            </a:r>
            <a:br>
              <a:rPr lang="pt-BR" altLang="pt-BR" sz="1600">
                <a:solidFill>
                  <a:schemeClr val="tx1"/>
                </a:solidFill>
              </a:rPr>
            </a:br>
            <a:r>
              <a:rPr lang="pt-BR" altLang="pt-BR" sz="1600">
                <a:solidFill>
                  <a:schemeClr val="tx1"/>
                </a:solidFill>
              </a:rPr>
              <a:t>durante uns 30 segundos, depois olhe na parede branca ou numa folha de papel em branco. </a:t>
            </a:r>
            <a:br>
              <a:rPr lang="pt-BR" altLang="pt-BR" sz="1600">
                <a:solidFill>
                  <a:schemeClr val="tx1"/>
                </a:solidFill>
              </a:rPr>
            </a:br>
            <a:r>
              <a:rPr lang="pt-BR" altLang="pt-BR" sz="1600">
                <a:solidFill>
                  <a:schemeClr val="tx1"/>
                </a:solidFill>
              </a:rPr>
              <a:t>Pisque os olhos bastante(seqüencialmente) e tire a dúvida das cores. </a:t>
            </a:r>
            <a:br>
              <a:rPr lang="pt-BR" altLang="pt-BR" sz="1600">
                <a:solidFill>
                  <a:schemeClr val="tx1"/>
                </a:solidFill>
              </a:rPr>
            </a:br>
            <a:endParaRPr lang="pt-BR" altLang="pt-BR" sz="1600">
              <a:solidFill>
                <a:schemeClr val="tx1"/>
              </a:solidFill>
            </a:endParaRPr>
          </a:p>
        </p:txBody>
      </p:sp>
      <p:pic>
        <p:nvPicPr>
          <p:cNvPr id="68611" name="Picture 5" descr="ilusao-de-otica-2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1700213"/>
            <a:ext cx="6480175" cy="4205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4245138"/>
      </p:ext>
    </p:extLst>
  </p:cSld>
  <p:clrMapOvr>
    <a:masterClrMapping/>
  </p:clrMapOvr>
  <p:transition spd="slow">
    <p:fade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4" descr="psicodel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1" y="908720"/>
            <a:ext cx="3777208" cy="5693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5" name="Text Box 5"/>
          <p:cNvSpPr txBox="1">
            <a:spLocks noChangeArrowheads="1"/>
          </p:cNvSpPr>
          <p:nvPr/>
        </p:nvSpPr>
        <p:spPr bwMode="auto">
          <a:xfrm>
            <a:off x="2819400" y="381000"/>
            <a:ext cx="35210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2600" b="1" i="0" u="none" strike="noStrike" kern="1200" cap="none" spc="0" normalizeH="0" baseline="0" noProof="0">
                <a:ln>
                  <a:noFill/>
                </a:ln>
                <a:solidFill>
                  <a:srgbClr val="009DD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Psicodelia</a:t>
            </a:r>
          </a:p>
        </p:txBody>
      </p:sp>
    </p:spTree>
    <p:extLst>
      <p:ext uri="{BB962C8B-B14F-4D97-AF65-F5344CB8AC3E}">
        <p14:creationId xmlns:p14="http://schemas.microsoft.com/office/powerpoint/2010/main" val="1470072231"/>
      </p:ext>
    </p:extLst>
  </p:cSld>
  <p:clrMapOvr>
    <a:masterClrMapping/>
  </p:clrMapOvr>
  <p:transition spd="slow">
    <p:fade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4" descr="columna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752600"/>
            <a:ext cx="3648075" cy="482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1" name="Text Box 5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pt-BR" altLang="pt-BR" sz="4000" b="1"/>
              <a:t>O que vês, colunas quadradas ou redondas?</a:t>
            </a:r>
          </a:p>
        </p:txBody>
      </p:sp>
    </p:spTree>
    <p:extLst>
      <p:ext uri="{BB962C8B-B14F-4D97-AF65-F5344CB8AC3E}">
        <p14:creationId xmlns:p14="http://schemas.microsoft.com/office/powerpoint/2010/main" val="3818881414"/>
      </p:ext>
    </p:extLst>
  </p:cSld>
  <p:clrMapOvr>
    <a:masterClrMapping/>
  </p:clrMapOvr>
  <p:transition spd="slow">
    <p:fade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4" descr="Conflito no cérebr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450" y="525463"/>
            <a:ext cx="7783513" cy="580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096506"/>
      </p:ext>
    </p:extLst>
  </p:cSld>
  <p:clrMapOvr>
    <a:masterClrMapping/>
  </p:clrMapOvr>
  <p:transition spd="slow">
    <p:fade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2060575"/>
            <a:ext cx="8229600" cy="4525963"/>
          </a:xfrm>
        </p:spPr>
        <p:txBody>
          <a:bodyPr/>
          <a:lstStyle/>
          <a:p>
            <a:r>
              <a:rPr lang="pt-BR" altLang="pt-BR"/>
              <a:t>Observe a figura de fundo. Segundo alguns estudiosos, se você vê a mulher</a:t>
            </a:r>
            <a:br>
              <a:rPr lang="pt-BR" altLang="pt-BR"/>
            </a:br>
            <a:r>
              <a:rPr lang="pt-BR" altLang="pt-BR"/>
              <a:t>girando no sentido horário, significa que trabalha mais o lado direito do</a:t>
            </a:r>
            <a:br>
              <a:rPr lang="pt-BR" altLang="pt-BR"/>
            </a:br>
            <a:r>
              <a:rPr lang="pt-BR" altLang="pt-BR"/>
              <a:t>cérebro. Se, no entanto, você a vê girar no sentido anti-horário, utiliza</a:t>
            </a:r>
            <a:br>
              <a:rPr lang="pt-BR" altLang="pt-BR"/>
            </a:br>
            <a:r>
              <a:rPr lang="pt-BR" altLang="pt-BR"/>
              <a:t>mais o lado esquerdo do cérebro. Faça a experiência...</a:t>
            </a:r>
            <a:br>
              <a:rPr lang="pt-BR" altLang="pt-BR"/>
            </a:br>
            <a:endParaRPr lang="pt-BR" altLang="pt-BR"/>
          </a:p>
        </p:txBody>
      </p:sp>
      <p:sp>
        <p:nvSpPr>
          <p:cNvPr id="75779" name="Text Box 4"/>
          <p:cNvSpPr txBox="1">
            <a:spLocks noChangeArrowheads="1"/>
          </p:cNvSpPr>
          <p:nvPr/>
        </p:nvSpPr>
        <p:spPr bwMode="auto">
          <a:xfrm>
            <a:off x="0" y="260350"/>
            <a:ext cx="9144000" cy="135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TESTE CEREBRAL </a:t>
            </a:r>
          </a:p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SENTIDO HORÁRIO OU ANTI-HORÁRIO?</a:t>
            </a:r>
            <a:r>
              <a:rPr kumimoji="0" lang="pt-BR" altLang="pt-BR" sz="2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altLang="pt-BR" sz="2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8555560"/>
      </p:ext>
    </p:extLst>
  </p:cSld>
  <p:clrMapOvr>
    <a:masterClrMapping/>
  </p:clrMapOvr>
  <p:transition spd="slow">
    <p:fade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600200"/>
            <a:ext cx="9144000" cy="326866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pt-BR" altLang="pt-BR"/>
              <a:t>comece a formular mentalmente questões matemáticas (que usam o lado</a:t>
            </a:r>
            <a:br>
              <a:rPr lang="pt-BR" altLang="pt-BR"/>
            </a:br>
            <a:r>
              <a:rPr lang="pt-BR" altLang="pt-BR"/>
              <a:t>racional do cérebro, o esquerdo), </a:t>
            </a:r>
          </a:p>
          <a:p>
            <a:pPr>
              <a:lnSpc>
                <a:spcPct val="90000"/>
              </a:lnSpc>
            </a:pPr>
            <a:r>
              <a:rPr lang="pt-BR" altLang="pt-BR"/>
              <a:t>comece a cantar, nova mudança para o sentido</a:t>
            </a:r>
            <a:br>
              <a:rPr lang="pt-BR" altLang="pt-BR"/>
            </a:br>
            <a:r>
              <a:rPr lang="pt-BR" altLang="pt-BR"/>
              <a:t>horário (cantando você usa o lado direito, subjetivo, artístico).</a:t>
            </a:r>
            <a:br>
              <a:rPr lang="pt-BR" altLang="pt-BR"/>
            </a:br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753483035"/>
      </p:ext>
    </p:extLst>
  </p:cSld>
  <p:clrMapOvr>
    <a:masterClrMapping/>
  </p:clrMapOvr>
  <p:transition spd="slow">
    <p:fade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8" descr="att00230ki7">
            <a:hlinkClick r:id="rId2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333375"/>
            <a:ext cx="4592638" cy="612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651552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28F3A5-01E1-41DA-80B8-DB40CE9655A9}" type="slidenum">
              <a:rPr lang="pt-BR" altLang="pt-BR"/>
              <a:pPr/>
              <a:t>8</a:t>
            </a:fld>
            <a:endParaRPr lang="pt-BR" altLang="pt-BR"/>
          </a:p>
        </p:txBody>
      </p:sp>
      <p:pic>
        <p:nvPicPr>
          <p:cNvPr id="55300" name="Picture 4" descr="impulso nervoso 700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133600"/>
            <a:ext cx="8353425" cy="412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301" name="Rectangle 5"/>
          <p:cNvSpPr>
            <a:spLocks noChangeArrowheads="1"/>
          </p:cNvSpPr>
          <p:nvPr/>
        </p:nvSpPr>
        <p:spPr bwMode="auto">
          <a:xfrm>
            <a:off x="1384300" y="6165850"/>
            <a:ext cx="7518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altLang="pt-BR" sz="1800"/>
              <a:t>           geocities.yahoo.com.br/jcc5001pt/museuelectrofisiologia.htm#impulsos  </a:t>
            </a:r>
          </a:p>
        </p:txBody>
      </p:sp>
      <p:sp>
        <p:nvSpPr>
          <p:cNvPr id="55302" name="Rectangle 6"/>
          <p:cNvSpPr>
            <a:spLocks noChangeArrowheads="1"/>
          </p:cNvSpPr>
          <p:nvPr/>
        </p:nvSpPr>
        <p:spPr bwMode="auto">
          <a:xfrm>
            <a:off x="900113" y="404813"/>
            <a:ext cx="69310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 b="1">
                <a:solidFill>
                  <a:srgbClr val="003366"/>
                </a:solidFill>
              </a:rPr>
              <a:t>EVENTOS ELÉTRICOS NA CÉLULA NERVOSA</a:t>
            </a:r>
          </a:p>
        </p:txBody>
      </p:sp>
      <p:sp>
        <p:nvSpPr>
          <p:cNvPr id="55303" name="Text Box 7"/>
          <p:cNvSpPr txBox="1">
            <a:spLocks noChangeArrowheads="1"/>
          </p:cNvSpPr>
          <p:nvPr/>
        </p:nvSpPr>
        <p:spPr bwMode="auto">
          <a:xfrm>
            <a:off x="2339975" y="1268413"/>
            <a:ext cx="4824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>
                <a:solidFill>
                  <a:srgbClr val="003366"/>
                </a:solidFill>
              </a:rPr>
              <a:t>PROPAGAÇÃO DO IMPULSO</a:t>
            </a:r>
          </a:p>
        </p:txBody>
      </p:sp>
    </p:spTree>
    <p:extLst>
      <p:ext uri="{BB962C8B-B14F-4D97-AF65-F5344CB8AC3E}">
        <p14:creationId xmlns:p14="http://schemas.microsoft.com/office/powerpoint/2010/main" val="4147538308"/>
      </p:ext>
    </p:extLst>
  </p:cSld>
  <p:clrMapOvr>
    <a:masterClrMapping/>
  </p:clrMapOvr>
  <p:transition spd="slow">
    <p:fade/>
  </p:transition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92A4DBC-672B-4200-9B3A-7572DBB85A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EXTRA</a:t>
            </a:r>
            <a:endParaRPr lang="pt-B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033FAF0-6EFD-444B-AA4F-AC5B421009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8194" name="Picture 2" descr="Resultado de imagem para ilusÃ£o de otica">
            <a:extLst>
              <a:ext uri="{FF2B5EF4-FFF2-40B4-BE49-F238E27FC236}">
                <a16:creationId xmlns="" xmlns:a16="http://schemas.microsoft.com/office/drawing/2014/main" id="{C461F26E-A48F-49F7-ADBB-72C21A2B29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3" y="0"/>
            <a:ext cx="6323221" cy="69010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4830985"/>
      </p:ext>
    </p:extLst>
  </p:cSld>
  <p:clrMapOvr>
    <a:masterClrMapping/>
  </p:clrMapOvr>
  <p:transition spd="slow">
    <p:fade/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2604757-90F6-4741-AD46-A0EE435474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36E88D4-0A07-45B4-AB3B-79CE62826A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9218" name="Picture 2" descr="Resultado de imagem para ilusÃ£o de otica">
            <a:extLst>
              <a:ext uri="{FF2B5EF4-FFF2-40B4-BE49-F238E27FC236}">
                <a16:creationId xmlns="" xmlns:a16="http://schemas.microsoft.com/office/drawing/2014/main" id="{A6638D82-0DCC-4A8F-A012-078CBAF0EE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764" y="1"/>
            <a:ext cx="4889692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7889144"/>
      </p:ext>
    </p:extLst>
  </p:cSld>
  <p:clrMapOvr>
    <a:masterClrMapping/>
  </p:clrMapOvr>
  <p:transition spd="slow">
    <p:fade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2604757-90F6-4741-AD46-A0EE435474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36E88D4-0A07-45B4-AB3B-79CE62826A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0242" name="Picture 2" descr="Imagem relacionada">
            <a:extLst>
              <a:ext uri="{FF2B5EF4-FFF2-40B4-BE49-F238E27FC236}">
                <a16:creationId xmlns="" xmlns:a16="http://schemas.microsoft.com/office/drawing/2014/main" id="{1B44599C-6466-4D21-A949-3979DA1FC3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916" y="0"/>
            <a:ext cx="678896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632381"/>
      </p:ext>
    </p:extLst>
  </p:cSld>
  <p:clrMapOvr>
    <a:masterClrMapping/>
  </p:clrMapOvr>
  <p:transition spd="slow">
    <p:fade/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2604757-90F6-4741-AD46-A0EE435474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36E88D4-0A07-45B4-AB3B-79CE62826A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1266" name="Picture 2" descr="Imagem relacionada">
            <a:extLst>
              <a:ext uri="{FF2B5EF4-FFF2-40B4-BE49-F238E27FC236}">
                <a16:creationId xmlns="" xmlns:a16="http://schemas.microsoft.com/office/drawing/2014/main" id="{DAD717F6-86B9-4CF5-BBB0-CAC6E9C07E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8642" y="0"/>
            <a:ext cx="4961576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966007"/>
      </p:ext>
    </p:extLst>
  </p:cSld>
  <p:clrMapOvr>
    <a:masterClrMapping/>
  </p:clrMapOvr>
  <p:transition spd="slow">
    <p:fade/>
  </p:transition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2604757-90F6-4741-AD46-A0EE435474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36E88D4-0A07-45B4-AB3B-79CE62826A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2290" name="Picture 2" descr="Imagem relacionada">
            <a:extLst>
              <a:ext uri="{FF2B5EF4-FFF2-40B4-BE49-F238E27FC236}">
                <a16:creationId xmlns="" xmlns:a16="http://schemas.microsoft.com/office/drawing/2014/main" id="{2BD6BA49-6B7A-407B-93FC-C1481AA64D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0"/>
            <a:ext cx="47879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911386"/>
      </p:ext>
    </p:extLst>
  </p:cSld>
  <p:clrMapOvr>
    <a:masterClrMapping/>
  </p:clrMapOvr>
  <p:transition spd="slow">
    <p:fade/>
  </p:transition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2604757-90F6-4741-AD46-A0EE435474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36E88D4-0A07-45B4-AB3B-79CE62826A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b="1" i="1" dirty="0"/>
              <a:t>Pareidolia</a:t>
            </a:r>
          </a:p>
          <a:p>
            <a:pPr lvl="1"/>
            <a:r>
              <a:rPr lang="pt-BR" i="1" dirty="0"/>
              <a:t>Sons e Imagens</a:t>
            </a:r>
            <a:endParaRPr lang="pt-BR" dirty="0"/>
          </a:p>
        </p:txBody>
      </p:sp>
      <p:pic>
        <p:nvPicPr>
          <p:cNvPr id="13314" name="Picture 2" descr="Imagem relacionada">
            <a:extLst>
              <a:ext uri="{FF2B5EF4-FFF2-40B4-BE49-F238E27FC236}">
                <a16:creationId xmlns="" xmlns:a16="http://schemas.microsoft.com/office/drawing/2014/main" id="{85313A2F-8A84-47B7-9488-EC8C8A107A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4735" y="0"/>
            <a:ext cx="3857625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4003414"/>
      </p:ext>
    </p:extLst>
  </p:cSld>
  <p:clrMapOvr>
    <a:masterClrMapping/>
  </p:clrMapOvr>
  <p:transition spd="slow">
    <p:fade/>
  </p:transition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2604757-90F6-4741-AD46-A0EE435474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36E88D4-0A07-45B4-AB3B-79CE62826A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4338" name="Picture 2" descr="Resultado de imagem para ilusÃ£o de otica">
            <a:extLst>
              <a:ext uri="{FF2B5EF4-FFF2-40B4-BE49-F238E27FC236}">
                <a16:creationId xmlns="" xmlns:a16="http://schemas.microsoft.com/office/drawing/2014/main" id="{9F9B1EA4-C7DA-43B2-9CB3-4DB036F5BF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26" y="1916832"/>
            <a:ext cx="9146626" cy="4319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6438834"/>
      </p:ext>
    </p:extLst>
  </p:cSld>
  <p:clrMapOvr>
    <a:masterClrMapping/>
  </p:clrMapOvr>
  <p:transition spd="slow">
    <p:fade/>
  </p:transition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2604757-90F6-4741-AD46-A0EE435474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36E88D4-0A07-45B4-AB3B-79CE62826A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5362" name="Picture 2" descr="Resultado de imagem para ilusÃ£o de otica">
            <a:extLst>
              <a:ext uri="{FF2B5EF4-FFF2-40B4-BE49-F238E27FC236}">
                <a16:creationId xmlns="" xmlns:a16="http://schemas.microsoft.com/office/drawing/2014/main" id="{B69AA492-12DC-4AEE-BD1A-9304227ADA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704" y="1508720"/>
            <a:ext cx="9144000" cy="4800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0296082"/>
      </p:ext>
    </p:extLst>
  </p:cSld>
  <p:clrMapOvr>
    <a:masterClrMapping/>
  </p:clrMapOvr>
  <p:transition spd="slow">
    <p:fade/>
  </p:transition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8772F82-E10F-4E6A-BC1B-203203722F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5B535D0-D38F-4554-9CA3-64C1E374ED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6386" name="Picture 2" descr="Resultado de imagem para ilusÃ£o de otica">
            <a:extLst>
              <a:ext uri="{FF2B5EF4-FFF2-40B4-BE49-F238E27FC236}">
                <a16:creationId xmlns="" xmlns:a16="http://schemas.microsoft.com/office/drawing/2014/main" id="{CECC8E08-54E4-4701-8516-F1F942B6BC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4175"/>
            <a:ext cx="9144000" cy="60896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4246330"/>
      </p:ext>
    </p:extLst>
  </p:cSld>
  <p:clrMapOvr>
    <a:masterClrMapping/>
  </p:clrMapOvr>
  <p:transition spd="slow">
    <p:fade/>
  </p:transition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EB5BCD4-B87E-48E5-B43F-22532C0D0C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74DAF60-1D3A-44E4-9CF9-09C95D4C0C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20482" name="Picture 2" descr="Imagem relacionada">
            <a:extLst>
              <a:ext uri="{FF2B5EF4-FFF2-40B4-BE49-F238E27FC236}">
                <a16:creationId xmlns="" xmlns:a16="http://schemas.microsoft.com/office/drawing/2014/main" id="{0BD1C3E6-546D-4ACA-9DE7-45DBE8F288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78" b="10278"/>
          <a:stretch/>
        </p:blipFill>
        <p:spPr bwMode="auto">
          <a:xfrm>
            <a:off x="0" y="1109671"/>
            <a:ext cx="9145420" cy="5463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2315948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ítulo 1">
            <a:extLst>
              <a:ext uri="{FF2B5EF4-FFF2-40B4-BE49-F238E27FC236}">
                <a16:creationId xmlns="" xmlns:a16="http://schemas.microsoft.com/office/drawing/2014/main" id="{C397D7EB-9B63-46C8-BA3C-B237FA6550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pt-BR"/>
              <a:t>Sistema Nervoso</a:t>
            </a:r>
            <a:endParaRPr lang="pt-BR" altLang="pt-BR"/>
          </a:p>
        </p:txBody>
      </p:sp>
      <p:sp>
        <p:nvSpPr>
          <p:cNvPr id="4099" name="Espaço Reservado para Conteúdo 2">
            <a:extLst>
              <a:ext uri="{FF2B5EF4-FFF2-40B4-BE49-F238E27FC236}">
                <a16:creationId xmlns="" xmlns:a16="http://schemas.microsoft.com/office/drawing/2014/main" id="{2D6DDA50-364F-418E-97FA-952D283A13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altLang="pt-BR"/>
          </a:p>
        </p:txBody>
      </p:sp>
      <p:pic>
        <p:nvPicPr>
          <p:cNvPr id="9222" name="Picture 6" descr="http://image.slidesharecdn.com/sinapses-140525124305-phpapp02/95/sinapses-15-638.jpg?cb=1401021833">
            <a:extLst>
              <a:ext uri="{FF2B5EF4-FFF2-40B4-BE49-F238E27FC236}">
                <a16:creationId xmlns="" xmlns:a16="http://schemas.microsoft.com/office/drawing/2014/main" id="{541B051C-C822-4DEF-9856-CB310195DE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6" r="13288"/>
          <a:stretch/>
        </p:blipFill>
        <p:spPr bwMode="auto">
          <a:xfrm>
            <a:off x="889248" y="0"/>
            <a:ext cx="7427168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>
            <a:extLst>
              <a:ext uri="{FF2B5EF4-FFF2-40B4-BE49-F238E27FC236}">
                <a16:creationId xmlns="" xmlns:a16="http://schemas.microsoft.com/office/drawing/2014/main" id="{92B24E26-1A56-44D5-AB9F-28D81EF8AADD}"/>
              </a:ext>
            </a:extLst>
          </p:cNvPr>
          <p:cNvSpPr txBox="1"/>
          <p:nvPr/>
        </p:nvSpPr>
        <p:spPr>
          <a:xfrm>
            <a:off x="178983" y="4869616"/>
            <a:ext cx="309687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/>
              <a:t>Sinapse</a:t>
            </a:r>
            <a:r>
              <a:rPr lang="en-US" sz="2000" b="1" dirty="0"/>
              <a:t> </a:t>
            </a:r>
            <a:r>
              <a:rPr lang="en-US" sz="2000" b="1" dirty="0" err="1"/>
              <a:t>Neuroneuronal</a:t>
            </a:r>
            <a:endParaRPr lang="en-US" sz="2000" b="1" dirty="0"/>
          </a:p>
          <a:p>
            <a:r>
              <a:rPr lang="en-US" sz="2000" b="1" dirty="0" err="1"/>
              <a:t>Sinapse</a:t>
            </a:r>
            <a:r>
              <a:rPr lang="en-US" sz="2000" b="1" dirty="0"/>
              <a:t> Neuromuscular</a:t>
            </a:r>
          </a:p>
          <a:p>
            <a:r>
              <a:rPr lang="en-US" sz="2000" b="1" dirty="0" err="1"/>
              <a:t>Sinapse</a:t>
            </a:r>
            <a:r>
              <a:rPr lang="en-US" sz="2000" b="1" dirty="0"/>
              <a:t> Neuroglandular</a:t>
            </a:r>
            <a:endParaRPr lang="pt-BR" sz="2000" b="1" dirty="0"/>
          </a:p>
        </p:txBody>
      </p:sp>
    </p:spTree>
    <p:extLst>
      <p:ext uri="{BB962C8B-B14F-4D97-AF65-F5344CB8AC3E}">
        <p14:creationId xmlns:p14="http://schemas.microsoft.com/office/powerpoint/2010/main" val="1300381974"/>
      </p:ext>
    </p:extLst>
  </p:cSld>
  <p:clrMapOvr>
    <a:masterClrMapping/>
  </p:clrMapOvr>
  <p:transition spd="slow">
    <p:fade/>
  </p:transition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8EB0E1F-6EFD-4C0A-A9D8-D2088093FC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787EC57-C50E-44EC-841C-580144DF6A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8434" name="Picture 2" descr="Resultado de imagem para ilusÃ£o de otica">
            <a:extLst>
              <a:ext uri="{FF2B5EF4-FFF2-40B4-BE49-F238E27FC236}">
                <a16:creationId xmlns="" xmlns:a16="http://schemas.microsoft.com/office/drawing/2014/main" id="{828C2728-6B75-4BBF-836C-4BC25D609F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167408"/>
            <a:ext cx="6386615" cy="5157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417855"/>
      </p:ext>
    </p:extLst>
  </p:cSld>
  <p:clrMapOvr>
    <a:masterClrMapping/>
  </p:clrMapOvr>
  <p:transition spd="slow">
    <p:fade/>
  </p:transition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CF1E07A-7351-40EE-AA90-E435E920BB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24E63E9-F02E-400C-BAD4-E0FB3E6CFD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9458" name="Picture 2" descr="Resultado de imagem para ilusÃ£o de otica">
            <a:extLst>
              <a:ext uri="{FF2B5EF4-FFF2-40B4-BE49-F238E27FC236}">
                <a16:creationId xmlns="" xmlns:a16="http://schemas.microsoft.com/office/drawing/2014/main" id="{7403F779-3BFA-4FD2-BFB5-07B4314850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452924"/>
            <a:ext cx="9144000" cy="51065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0211451"/>
      </p:ext>
    </p:extLst>
  </p:cSld>
  <p:clrMapOvr>
    <a:masterClrMapping/>
  </p:clrMapOvr>
  <p:transition spd="slow">
    <p:fade/>
  </p:transition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4" descr="Conflito no cérebr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450" y="525463"/>
            <a:ext cx="7783513" cy="580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8997337"/>
      </p:ext>
    </p:extLst>
  </p:cSld>
  <p:clrMapOvr>
    <a:masterClrMapping/>
  </p:clrMapOvr>
  <p:transition spd="slow">
    <p:fade/>
  </p:transition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8" descr="att00230ki7">
            <a:hlinkClick r:id="rId2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9361" y="0"/>
            <a:ext cx="5145278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2418908"/>
      </p:ext>
    </p:extLst>
  </p:cSld>
  <p:clrMapOvr>
    <a:masterClrMapping/>
  </p:clrMapOvr>
  <p:transition spd="slow">
    <p:fade/>
  </p:transition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9.jpeg"/></Relationships>
</file>

<file path=ppt/theme/theme1.xml><?xml version="1.0" encoding="utf-8"?>
<a:theme xmlns:a="http://schemas.openxmlformats.org/drawingml/2006/main" name="TS101674551">
  <a:themeElements>
    <a:clrScheme name="Fresh">
      <a:dk1>
        <a:srgbClr val="262626"/>
      </a:dk1>
      <a:lt1>
        <a:sysClr val="window" lastClr="FFFFFF"/>
      </a:lt1>
      <a:dk2>
        <a:srgbClr val="595959"/>
      </a:dk2>
      <a:lt2>
        <a:srgbClr val="EEECE1"/>
      </a:lt2>
      <a:accent1>
        <a:srgbClr val="F4891E"/>
      </a:accent1>
      <a:accent2>
        <a:srgbClr val="7BCF27"/>
      </a:accent2>
      <a:accent3>
        <a:srgbClr val="9BBB59"/>
      </a:accent3>
      <a:accent4>
        <a:srgbClr val="00B0F0"/>
      </a:accent4>
      <a:accent5>
        <a:srgbClr val="4BACC6"/>
      </a:accent5>
      <a:accent6>
        <a:srgbClr val="F79646"/>
      </a:accent6>
      <a:hlink>
        <a:srgbClr val="00B0F0"/>
      </a:hlink>
      <a:folHlink>
        <a:srgbClr val="F4891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Fluxo">
  <a:themeElements>
    <a:clrScheme name="Fluxo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uxo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uxo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Fluxo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2.xml><?xml version="1.0" encoding="utf-8"?>
<a:themeOverride xmlns:a="http://schemas.openxmlformats.org/drawingml/2006/main">
  <a:clrScheme name="Fluxo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0</TotalTime>
  <Words>1233</Words>
  <Application>Microsoft Office PowerPoint</Application>
  <PresentationFormat>Apresentação na tela (4:3)</PresentationFormat>
  <Paragraphs>568</Paragraphs>
  <Slides>93</Slides>
  <Notes>30</Notes>
  <HiddenSlides>0</HiddenSlides>
  <MMClips>0</MMClips>
  <ScaleCrop>false</ScaleCrop>
  <HeadingPairs>
    <vt:vector size="6" baseType="variant">
      <vt:variant>
        <vt:lpstr>Fontes usadas</vt:lpstr>
      </vt:variant>
      <vt:variant>
        <vt:i4>10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93</vt:i4>
      </vt:variant>
    </vt:vector>
  </HeadingPairs>
  <TitlesOfParts>
    <vt:vector size="105" baseType="lpstr">
      <vt:lpstr>Arial</vt:lpstr>
      <vt:lpstr>Calibri</vt:lpstr>
      <vt:lpstr>Constantia</vt:lpstr>
      <vt:lpstr>Courier New</vt:lpstr>
      <vt:lpstr>Georgia</vt:lpstr>
      <vt:lpstr>Symbol</vt:lpstr>
      <vt:lpstr>Tahoma</vt:lpstr>
      <vt:lpstr>Times New Roman</vt:lpstr>
      <vt:lpstr>Wingdings</vt:lpstr>
      <vt:lpstr>Wingdings 2</vt:lpstr>
      <vt:lpstr>TS101674551</vt:lpstr>
      <vt:lpstr>Fluxo</vt:lpstr>
      <vt:lpstr>Anatomia – Sistema Nervoso. </vt:lpstr>
      <vt:lpstr>Funções do SN</vt:lpstr>
      <vt:lpstr>Sistema Nervoso</vt:lpstr>
      <vt:lpstr>Sistema Nervoso</vt:lpstr>
      <vt:lpstr>Apresentação do PowerPoint</vt:lpstr>
      <vt:lpstr>Sistema Nervoso</vt:lpstr>
      <vt:lpstr>Apresentação do PowerPoint</vt:lpstr>
      <vt:lpstr>Apresentação do PowerPoint</vt:lpstr>
      <vt:lpstr>Sistema Nervoso</vt:lpstr>
      <vt:lpstr>Apresentação do PowerPoint</vt:lpstr>
      <vt:lpstr>Apresentação do PowerPoint</vt:lpstr>
      <vt:lpstr>Apresentação do PowerPoint</vt:lpstr>
      <vt:lpstr>Apresentação do PowerPoint</vt:lpstr>
      <vt:lpstr>Sistema Nervoso</vt:lpstr>
      <vt:lpstr>Apresentação do PowerPoint</vt:lpstr>
      <vt:lpstr>Apresentação do PowerPoint</vt:lpstr>
      <vt:lpstr>Apresentação do PowerPoint</vt:lpstr>
      <vt:lpstr>Apresentação do PowerPoint</vt:lpstr>
      <vt:lpstr>Sistema Nervoso Central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Sistema Nervoso Central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Sistema Nervoso Central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Sistema Nervoso Central</vt:lpstr>
      <vt:lpstr>Apresentação do PowerPoint</vt:lpstr>
      <vt:lpstr>Sistema Nervoso</vt:lpstr>
      <vt:lpstr>Apresentação do PowerPoint</vt:lpstr>
      <vt:lpstr>Apresentação do PowerPoint</vt:lpstr>
      <vt:lpstr>Sistema Nervoso</vt:lpstr>
      <vt:lpstr>Apresentação do PowerPoint</vt:lpstr>
      <vt:lpstr>Apresentação do PowerPoint</vt:lpstr>
      <vt:lpstr>Sistema Nervoso Periférico</vt:lpstr>
      <vt:lpstr>Apresentação do PowerPoint</vt:lpstr>
      <vt:lpstr>Apresentação do PowerPoint</vt:lpstr>
      <vt:lpstr>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Sistema Nervoso Autônomo</vt:lpstr>
      <vt:lpstr>Apresentação do PowerPoint</vt:lpstr>
      <vt:lpstr>Ilusão de óptica</vt:lpstr>
      <vt:lpstr>De onde surge a barra do meio? </vt:lpstr>
      <vt:lpstr>É difícil de acreditar, mas os dois círculos vermelhos são do mesmo tamanho. </vt:lpstr>
      <vt:lpstr>Não parece, mas o círculo desenhado no meio é um círculo perfeito. </vt:lpstr>
      <vt:lpstr>É um túnel em espiral?</vt:lpstr>
      <vt:lpstr>Apresentação do PowerPoint</vt:lpstr>
      <vt:lpstr>Repare que a escada sempre desce e nunca sobe e vice-versa. </vt:lpstr>
      <vt:lpstr>Olhe no ponto existente no centro do desenho. Mova a cabeça para a frente e para trás. Veja o que acontece. </vt:lpstr>
      <vt:lpstr>Se você observar atentamente na junção dos quadrados pretos com as retas brancas, irá ver manchas pretas que não existem </vt:lpstr>
      <vt:lpstr>Se você acha que estas não são as cores da bandeira do Brasil, Então fixe o olho no "e" entre Ordem - Progresso,  durante uns 30 segundos, depois olhe na parede branca ou numa folha de papel em branco.  Pisque os olhos bastante(seqüencialmente) e tire a dúvida das cores.  </vt:lpstr>
      <vt:lpstr>Apresentação do PowerPoint</vt:lpstr>
      <vt:lpstr>O que vês, colunas quadradas ou redondas?</vt:lpstr>
      <vt:lpstr>Apresentação do PowerPoint</vt:lpstr>
      <vt:lpstr>Apresentação do PowerPoint</vt:lpstr>
      <vt:lpstr>Apresentação do PowerPoint</vt:lpstr>
      <vt:lpstr>Apresentação do PowerPoint</vt:lpstr>
      <vt:lpstr>EXTRA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Fisiologia de Doenças Metabólicas  Alterations in the spermatic function generated by obesity in rats.</dc:title>
  <dc:creator/>
  <cp:lastModifiedBy/>
  <cp:revision>42</cp:revision>
  <dcterms:created xsi:type="dcterms:W3CDTF">2011-10-17T22:24:22Z</dcterms:created>
  <dcterms:modified xsi:type="dcterms:W3CDTF">2024-09-13T12:58:26Z</dcterms:modified>
  <cp:version/>
</cp:coreProperties>
</file>